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95C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521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69F94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521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C5F5C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4E3D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5211F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28600"/>
            <a:ext cx="694944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Tahoma"/>
              </a:rPr>
              <a:t>Ministry of Higher Education and Scientific Research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Tahoma"/>
              </a:rPr>
              <a:t>University Name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Tahoma"/>
              </a:rPr>
              <a:t>College Name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Tahoma"/>
              </a:rPr>
              <a:t>Department Name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56855" y="45720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75" y="502920"/>
            <a:ext cx="914400" cy="914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808415" y="45720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135" y="502920"/>
            <a:ext cx="914400" cy="91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2377440"/>
            <a:ext cx="103628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800" b="0" lang="en-US">
                <a:solidFill>
                  <a:srgbClr val="00796B"/>
                </a:solidFill>
                <a:latin typeface="Segoe UI"/>
                <a:cs typeface="Tahoma"/>
              </a:rPr>
              <a:t>Seminar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346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400" b="1" lang="en-US">
                <a:solidFill>
                  <a:srgbClr val="00695C"/>
                </a:solidFill>
                <a:latin typeface="Segoe UI"/>
                <a:cs typeface="Tahoma"/>
              </a:rPr>
              <a:t>Your Seminar Title Goes Here in One or Two 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937760"/>
            <a:ext cx="10362895" cy="17373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lang="en-US">
                <a:solidFill>
                  <a:srgbClr val="15211F"/>
                </a:solidFill>
                <a:latin typeface="Segoe UI"/>
                <a:cs typeface="Tahoma"/>
              </a:rPr>
              <a:t>Student's Full Name</a:t>
            </a:r>
          </a:p>
          <a:p>
            <a:pPr algn="ctr"/>
            <a:r>
              <a:rPr sz="1600" b="0" lang="en-US">
                <a:solidFill>
                  <a:srgbClr val="15211F"/>
                </a:solidFill>
                <a:latin typeface="Segoe UI"/>
                <a:cs typeface="Tahoma"/>
              </a:rPr>
              <a:t>Supervised by: Supervisor's Name and Title</a:t>
            </a:r>
          </a:p>
          <a:p>
            <a:pPr algn="ctr"/>
            <a:r>
              <a:rPr sz="1600" b="0" lang="en-US">
                <a:solidFill>
                  <a:srgbClr val="15211F"/>
                </a:solidFill>
                <a:latin typeface="Segoe UI"/>
                <a:cs typeface="Tahoma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Outline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Conclusions and Recommendations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2216671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FFFFFF"/>
                </a:solidFill>
                <a:latin typeface="Segoe UI"/>
                <a:cs typeface="Tahoma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C5F5C"/>
              </a:buClr>
              <a:buFont typeface="Segoe UI Symbol"/>
              <a:buChar char="–"/>
            </a:pPr>
            <a:r>
              <a:rPr sz="1900" b="0" lang="en-US">
                <a:solidFill>
                  <a:srgbClr val="4C5F5C"/>
                </a:solidFill>
                <a:latin typeface="Segoe UI"/>
                <a:cs typeface="Tahoma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What this talk will cover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4433343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Slide title: picture with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522716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en-US">
                <a:solidFill>
                  <a:srgbClr val="15211F"/>
                </a:solidFill>
                <a:latin typeface="Segoe UI"/>
                <a:cs typeface="Tahoma"/>
              </a:rPr>
              <a:t>Cite the source if the picture is not yours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447" y="2052371"/>
            <a:ext cx="5227167" cy="34847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5541679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FFFFFF"/>
                </a:solidFill>
                <a:latin typeface="Segoe UI"/>
                <a:cs typeface="Tahoma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Table title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88720" y="1508760"/>
          <a:ext cx="990569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423"/>
                <a:gridCol w="2476423"/>
                <a:gridCol w="2476423"/>
                <a:gridCol w="247642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No.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Column 1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Column 2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Column 3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2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7758351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Chart title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005840" y="1417320"/>
          <a:ext cx="1027145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5806440"/>
            <a:ext cx="108200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C5F5C"/>
                </a:solidFill>
                <a:latin typeface="Segoe UI"/>
                <a:cs typeface="Tahoma"/>
              </a:rPr>
              <a:t>Fig. 1: to change the numbers, right-click the chart → Edit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8866687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Conclusions and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A practical recommendation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9975023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695C"/>
                </a:solidFill>
                <a:latin typeface="Segoe UI"/>
                <a:cs typeface="Tahoma"/>
              </a:rPr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[3] Organisation, “Web page title,” Accessed: Month Day, Year.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1083359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Segoe UI"/>
                <a:cs typeface="Tahom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Segoe UI"/>
                <a:cs typeface="Tahoma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Segoe UI"/>
                <a:cs typeface="Tahoma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