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F3D7A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D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AD836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D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6556E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8D6EF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D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 rot="10800000">
            <a:off x="7985455" y="0"/>
            <a:ext cx="4206240" cy="3108960"/>
          </a:xfrm>
          <a:prstGeom prst="rtTriangle">
            <a:avLst/>
          </a:prstGeom>
          <a:solidFill>
            <a:srgbClr val="3F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0" y="4297680"/>
            <a:ext cx="3383280" cy="2560320"/>
          </a:xfrm>
          <a:prstGeom prst="rtTriangle">
            <a:avLst/>
          </a:prstGeom>
          <a:solidFill>
            <a:srgbClr val="F7B2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731520" cy="731520"/>
          </a:xfrm>
          <a:prstGeom prst="rect">
            <a:avLst/>
          </a:prstGeom>
        </p:spPr>
      </p:pic>
      <p:pic>
        <p:nvPicPr>
          <p:cNvPr id="5" name="Picture 4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457200"/>
            <a:ext cx="731520" cy="731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1280160"/>
            <a:ext cx="6766560" cy="685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Ministry of Higher Education and Scientific Research</a:t>
            </a:r>
          </a:p>
          <a:p>
            <a:pPr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University Name · College Name · Department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108960"/>
            <a:ext cx="9997135" cy="13258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400" b="1" lang="en-US">
                <a:solidFill>
                  <a:srgbClr val="3F3D7A"/>
                </a:solidFill>
                <a:latin typeface="Segoe UI"/>
                <a:cs typeface="Segoe UI"/>
              </a:rPr>
              <a:t>Your Seminar Title Goes Here in One or Two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526280"/>
            <a:ext cx="94484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lang="en-US">
                <a:solidFill>
                  <a:srgbClr val="1D1C2B"/>
                </a:solidFill>
                <a:latin typeface="Segoe UI"/>
                <a:cs typeface="Segoe UI"/>
              </a:rPr>
              <a:t>Student's Full Name</a:t>
            </a:r>
          </a:p>
          <a:p>
            <a:pPr algn="ctr"/>
            <a:r>
              <a:rPr sz="1600" b="0" lang="en-US">
                <a:solidFill>
                  <a:srgbClr val="1D1C2B"/>
                </a:solidFill>
                <a:latin typeface="Segoe UI"/>
                <a:cs typeface="Segoe UI"/>
              </a:rPr>
              <a:t>Supervised by: Supervisor's Name and Title</a:t>
            </a:r>
          </a:p>
          <a:p>
            <a:pPr algn="ctr"/>
            <a:r>
              <a:rPr sz="1600" b="0" lang="en-US">
                <a:solidFill>
                  <a:srgbClr val="1D1C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Outline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2216671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F3F2FB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3F3D7A"/>
                </a:solidFill>
                <a:latin typeface="Segoe UI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Introduction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56556E"/>
              </a:buClr>
              <a:buFont typeface="Segoe UI Symbol"/>
              <a:buChar char="–"/>
            </a:pPr>
            <a:r>
              <a:rPr sz="1900" b="0" lang="en-US">
                <a:solidFill>
                  <a:srgbClr val="56556E"/>
                </a:solidFill>
                <a:latin typeface="Segoe U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What this talk will cover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4433343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Slide title: picture with 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en-US">
                <a:solidFill>
                  <a:srgbClr val="1D1C2B"/>
                </a:solidFill>
                <a:latin typeface="Segoe UI"/>
                <a:cs typeface="Segoe UI"/>
              </a:rPr>
              <a:t>Cite the source if the picture is not yours</a:t>
            </a:r>
          </a:p>
        </p:txBody>
      </p:sp>
      <p:pic>
        <p:nvPicPr>
          <p:cNvPr id="8" name="Picture 7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803136"/>
            <a:ext cx="5541679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F3F2FB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3F3D7A"/>
                </a:solidFill>
                <a:latin typeface="Segoe UI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Table title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7758351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Chart title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56556E"/>
                </a:solidFill>
                <a:latin typeface="Segoe U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803136"/>
            <a:ext cx="8866687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A practical recommendation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9975023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454335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277295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3F3D7A"/>
                </a:solidFill>
                <a:latin typeface="Segoe UI"/>
                <a:cs typeface="Segoe UI"/>
              </a:rPr>
              <a:t>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11083359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94415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3D7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Segoe UI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Segoe U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