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FFC857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74D63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5B2C83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FFFFFF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090007" y="411480"/>
            <a:ext cx="2011680" cy="2011680"/>
          </a:xfrm>
          <a:prstGeom prst="ellipse">
            <a:avLst/>
          </a:prstGeom>
          <a:noFill/>
          <a:ln w="38100">
            <a:solidFill>
              <a:srgbClr val="3C1A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1487" y="822960"/>
            <a:ext cx="1188720" cy="11887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457200"/>
            <a:ext cx="4206240" cy="1554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200" b="0" lang="en-US">
                <a:solidFill>
                  <a:srgbClr val="574D63"/>
                </a:solidFill>
                <a:latin typeface="Arial"/>
                <a:cs typeface="Segoe UI"/>
              </a:rPr>
              <a:t>Ministry of Higher Education and Scientific Research</a:t>
            </a:r>
          </a:p>
          <a:p>
            <a:pPr algn="l"/>
            <a:r>
              <a:rPr sz="1200" b="0" lang="en-US">
                <a:solidFill>
                  <a:srgbClr val="574D63"/>
                </a:solidFill>
                <a:latin typeface="Arial"/>
                <a:cs typeface="Segoe UI"/>
              </a:rPr>
              <a:t>University Name</a:t>
            </a:r>
          </a:p>
          <a:p>
            <a:pPr algn="l"/>
            <a:r>
              <a:rPr sz="1200" b="0" lang="en-US">
                <a:solidFill>
                  <a:srgbClr val="574D63"/>
                </a:solidFill>
                <a:latin typeface="Arial"/>
                <a:cs typeface="Segoe UI"/>
              </a:rPr>
              <a:t>College Name</a:t>
            </a:r>
          </a:p>
          <a:p>
            <a:pPr algn="l"/>
            <a:r>
              <a:rPr sz="1200" b="0" lang="en-US">
                <a:solidFill>
                  <a:srgbClr val="574D63"/>
                </a:solidFill>
                <a:latin typeface="Arial"/>
                <a:cs typeface="Segoe UI"/>
              </a:rPr>
              <a:t>Department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651760"/>
            <a:ext cx="10362895" cy="18288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200" b="1" lang="en-US">
                <a:solidFill>
                  <a:srgbClr val="3C1A5B"/>
                </a:solidFill>
                <a:latin typeface="Arial"/>
                <a:cs typeface="Segoe UI"/>
              </a:rPr>
              <a:t>Your Seminar Title Goes Here in One or Two Lines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64327" y="4572000"/>
            <a:ext cx="1463040" cy="54864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4709160"/>
            <a:ext cx="10362895" cy="19202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600" b="0" lang="en-US">
                <a:solidFill>
                  <a:srgbClr val="1E1726"/>
                </a:solidFill>
                <a:latin typeface="Arial"/>
                <a:cs typeface="Segoe UI"/>
              </a:rPr>
              <a:t>Student's Full Name</a:t>
            </a:r>
          </a:p>
          <a:p>
            <a:pPr algn="ctr"/>
            <a:r>
              <a:rPr sz="1600" b="0" lang="en-US">
                <a:solidFill>
                  <a:srgbClr val="1E1726"/>
                </a:solidFill>
                <a:latin typeface="Arial"/>
                <a:cs typeface="Segoe UI"/>
              </a:rPr>
              <a:t>Supervised by: Supervisor's Name and Title</a:t>
            </a:r>
          </a:p>
          <a:p>
            <a:pPr algn="ctr"/>
            <a:r>
              <a:rPr sz="1600" b="0" lang="en-US">
                <a:solidFill>
                  <a:srgbClr val="1E1726"/>
                </a:solidFill>
                <a:latin typeface="Arial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Outline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Conclusions and Recommendations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2000" b="1" lang="en-US">
                <a:solidFill>
                  <a:srgbClr val="F5F0FA"/>
                </a:solidFill>
                <a:latin typeface="Arial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000" b="1" lang="en-US">
                <a:solidFill>
                  <a:srgbClr val="3C1A5B"/>
                </a:solidFill>
                <a:latin typeface="Arial"/>
                <a:cs typeface="Segoe UI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574D63"/>
              </a:buClr>
              <a:buFont typeface="Segoe UI Symbol"/>
              <a:buChar char="–"/>
            </a:pPr>
            <a:r>
              <a:rPr sz="1900" b="0" lang="en-US">
                <a:solidFill>
                  <a:srgbClr val="DDDDDD"/>
                </a:solidFill>
                <a:latin typeface="Arial"/>
                <a:cs typeface="Segoe UI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What this talk will cover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Slide title: picture with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000" b="0" lang="en-US">
                <a:solidFill>
                  <a:srgbClr val="FFFFFF"/>
                </a:solidFill>
                <a:latin typeface="Arial"/>
                <a:cs typeface="Segoe UI"/>
              </a:rPr>
              <a:t>Cite the source if the picture is not yours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0" y="365760"/>
            <a:ext cx="12191695" cy="59436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32000" b="1" lang="en-US">
                <a:solidFill>
                  <a:srgbClr val="F5F0FA"/>
                </a:solidFill>
                <a:latin typeface="Arial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2377440"/>
            <a:ext cx="10362895" cy="20116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000" b="1" lang="en-US">
                <a:solidFill>
                  <a:srgbClr val="3C1A5B"/>
                </a:solidFill>
                <a:latin typeface="Arial"/>
                <a:cs typeface="Segoe UI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Table title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No.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Column 1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Column 2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Arial"/>
                          <a:cs typeface="Segoe UI"/>
                        </a:rPr>
                        <a:t>Column 3</a:t>
                      </a:r>
                    </a:p>
                  </a:txBody>
                  <a:tcPr anchor="ctr">
                    <a:solidFill>
                      <a:srgbClr val="3C1A5B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5F0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726"/>
                          </a:solidFill>
                          <a:latin typeface="Arial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Chart title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DDDDDD"/>
                </a:solidFill>
                <a:latin typeface="Arial"/>
                <a:cs typeface="Segoe UI"/>
              </a:rPr>
              <a:t>Fig. 1: to change the numbers, right-click the chart → Edit Data</a:t>
            </a:r>
          </a:p>
        </p:txBody>
      </p:sp>
      <p:sp>
        <p:nvSpPr>
          <p:cNvPr id="6" name="Oval 5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Conclusions and Recommendations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A practical recommendation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40080" y="457200"/>
            <a:ext cx="63500" cy="548640"/>
          </a:xfrm>
          <a:prstGeom prst="rect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365760"/>
            <a:ext cx="10637215" cy="7315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2800" b="1" lang="en-US">
                <a:solidFill>
                  <a:srgbClr val="FFFFFF"/>
                </a:solidFill>
                <a:latin typeface="Arial"/>
                <a:cs typeface="Segoe UI"/>
              </a:rPr>
              <a:t>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B18259"/>
              </a:buClr>
              <a:buFont typeface="Segoe UI Symbol"/>
              <a:buChar char="○"/>
            </a:pPr>
            <a:r>
              <a:rPr sz="2200" b="0" lang="en-US">
                <a:solidFill>
                  <a:srgbClr val="FFFFFF"/>
                </a:solidFill>
                <a:latin typeface="Arial"/>
                <a:cs typeface="Segoe UI"/>
              </a:rPr>
              <a:t>[3] Organisation, “Web page title,” Accessed: Month Day, Year.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6510528"/>
            <a:ext cx="109728" cy="109728"/>
          </a:xfrm>
          <a:prstGeom prst="ellipse">
            <a:avLst/>
          </a:prstGeom>
          <a:solidFill>
            <a:srgbClr val="DDD0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58368" y="6510528"/>
            <a:ext cx="109728" cy="109728"/>
          </a:xfrm>
          <a:prstGeom prst="ellipse">
            <a:avLst/>
          </a:prstGeom>
          <a:solidFill>
            <a:srgbClr val="B182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Arial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3C1A5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Arial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Arial"/>
                <a:cs typeface="Segoe U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Arial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