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1B4332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6211B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Group 1</c:v>
                </c:pt>
                <c:pt idx="1">
                  <c:v>Group 2</c:v>
                </c:pt>
                <c:pt idx="2">
                  <c:v>Group 3</c:v>
                </c:pt>
                <c:pt idx="3">
                  <c:v>Group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15</c:v>
                </c:pt>
                <c:pt idx="3">
                  <c:v>23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599F7D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6211B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Group 1</c:v>
                </c:pt>
                <c:pt idx="1">
                  <c:v>Group 2</c:v>
                </c:pt>
                <c:pt idx="2">
                  <c:v>Group 3</c:v>
                </c:pt>
                <c:pt idx="3">
                  <c:v>Group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14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4B5E53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CDE8D8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600">
          <a:solidFill>
            <a:srgbClr val="16211B"/>
          </a:solidFill>
          <a:latin typeface="Times New Roman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Write the seminar title, your name and your supervisor. Replace the logos: right-click a logo → Change Picture.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Keep the outline to 4–6 items that match your slide titles.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Golden rule: one idea per slide, no more than 6 lines. Put the detailed explanation here in the notes, not on the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 add a row, click in the last cell and press Tab.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tem-services.co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274320" y="274320"/>
            <a:ext cx="11643055" cy="6309360"/>
          </a:xfrm>
          <a:prstGeom prst="rect">
            <a:avLst/>
          </a:prstGeom>
          <a:noFill/>
          <a:ln w="15875">
            <a:solidFill>
              <a:srgbClr val="1B43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0027" y="502920"/>
            <a:ext cx="777240" cy="777240"/>
          </a:xfrm>
          <a:prstGeom prst="rect">
            <a:avLst/>
          </a:prstGeom>
        </p:spPr>
      </p:pic>
      <p:pic>
        <p:nvPicPr>
          <p:cNvPr id="4" name="Picture 3" descr="colle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4427" y="502920"/>
            <a:ext cx="777240" cy="777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1371600"/>
            <a:ext cx="10362895" cy="6400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0" lang="en-US">
                <a:solidFill>
                  <a:srgbClr val="4B5E53"/>
                </a:solidFill>
                <a:latin typeface="Times New Roman"/>
                <a:cs typeface="Times New Roman"/>
              </a:rPr>
              <a:t>Ministry of Higher Education and Scientific Research</a:t>
            </a:r>
          </a:p>
          <a:p>
            <a:pPr algn="ctr"/>
            <a:r>
              <a:rPr sz="1200" b="0" lang="en-US">
                <a:solidFill>
                  <a:srgbClr val="4B5E53"/>
                </a:solidFill>
                <a:latin typeface="Times New Roman"/>
                <a:cs typeface="Times New Roman"/>
              </a:rPr>
              <a:t>University Name · College Name · Department Name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057400"/>
            <a:ext cx="10362895" cy="20116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3400" b="1" lang="en-US">
                <a:solidFill>
                  <a:srgbClr val="1B4332"/>
                </a:solidFill>
                <a:latin typeface="Arial"/>
                <a:cs typeface="Segoe UI"/>
              </a:rPr>
              <a:t>Your Seminar Title Goes Here in One or Two Lines</a:t>
            </a:r>
          </a:p>
        </p:txBody>
      </p:sp>
      <p:sp>
        <p:nvSpPr>
          <p:cNvPr id="7" name="Rectangle 6"/>
          <p:cNvSpPr/>
          <p:nvPr/>
        </p:nvSpPr>
        <p:spPr>
          <a:xfrm>
            <a:off x="5181447" y="4160520"/>
            <a:ext cx="1828800" cy="54864"/>
          </a:xfrm>
          <a:prstGeom prst="rect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4343400"/>
            <a:ext cx="10362895" cy="19202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800" b="0" lang="en-US">
                <a:solidFill>
                  <a:srgbClr val="16211B"/>
                </a:solidFill>
                <a:latin typeface="Times New Roman"/>
                <a:cs typeface="Times New Roman"/>
              </a:rPr>
              <a:t>Student's Full Name</a:t>
            </a:r>
          </a:p>
          <a:p>
            <a:pPr algn="ctr"/>
            <a:r>
              <a:rPr sz="1800" b="0" lang="en-US">
                <a:solidFill>
                  <a:srgbClr val="16211B"/>
                </a:solidFill>
                <a:latin typeface="Times New Roman"/>
                <a:cs typeface="Times New Roman"/>
              </a:rPr>
              <a:t>Supervised by: Supervisor's Name and Title</a:t>
            </a:r>
          </a:p>
          <a:p>
            <a:pPr algn="ctr"/>
            <a:r>
              <a:rPr sz="1800" b="0" lang="en-US">
                <a:solidFill>
                  <a:srgbClr val="16211B"/>
                </a:solidFill>
                <a:latin typeface="Times New Roman"/>
                <a:cs typeface="Times New Roman"/>
              </a:rPr>
              <a:t>……/……/……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40080" y="411480"/>
            <a:ext cx="594360" cy="594360"/>
          </a:xfrm>
          <a:prstGeom prst="ellipse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600" b="1" lang="en-US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1732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1B4332"/>
                </a:solidFill>
                <a:latin typeface="Arial"/>
                <a:cs typeface="Segoe UI"/>
              </a:rPr>
              <a:t>Outline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599F7D"/>
              </a:buClr>
              <a:buFont typeface="Segoe UI Symbol"/>
              <a:buChar char="✓"/>
            </a:pPr>
            <a:r>
              <a:rPr sz="2000" b="0" lang="en-US">
                <a:solidFill>
                  <a:srgbClr val="16211B"/>
                </a:solidFill>
                <a:latin typeface="Times New Roman"/>
                <a:cs typeface="Times New Roman"/>
              </a:rPr>
              <a:t>Introduction</a:t>
            </a:r>
          </a:p>
          <a:p>
            <a:pPr algn="l" marL="320040" indent="-274320">
              <a:spcAft>
                <a:spcPts val="800"/>
              </a:spcAft>
              <a:buClr>
                <a:srgbClr val="599F7D"/>
              </a:buClr>
              <a:buFont typeface="Segoe UI Symbol"/>
              <a:buChar char="✓"/>
            </a:pPr>
            <a:r>
              <a:rPr sz="2000" b="0" lang="en-US">
                <a:solidFill>
                  <a:srgbClr val="16211B"/>
                </a:solidFill>
                <a:latin typeface="Times New Roman"/>
                <a:cs typeface="Times New Roman"/>
              </a:rPr>
              <a:t>Problem and Objectives</a:t>
            </a:r>
          </a:p>
          <a:p>
            <a:pPr algn="l" marL="320040" indent="-274320">
              <a:spcAft>
                <a:spcPts val="800"/>
              </a:spcAft>
              <a:buClr>
                <a:srgbClr val="599F7D"/>
              </a:buClr>
              <a:buFont typeface="Segoe UI Symbol"/>
              <a:buChar char="✓"/>
            </a:pPr>
            <a:r>
              <a:rPr sz="2000" b="0" lang="en-US">
                <a:solidFill>
                  <a:srgbClr val="16211B"/>
                </a:solidFill>
                <a:latin typeface="Times New Roman"/>
                <a:cs typeface="Times New Roman"/>
              </a:rPr>
              <a:t>Background</a:t>
            </a:r>
          </a:p>
          <a:p>
            <a:pPr algn="l" marL="320040" indent="-274320">
              <a:spcAft>
                <a:spcPts val="800"/>
              </a:spcAft>
              <a:buClr>
                <a:srgbClr val="599F7D"/>
              </a:buClr>
              <a:buFont typeface="Segoe UI Symbol"/>
              <a:buChar char="✓"/>
            </a:pPr>
            <a:r>
              <a:rPr sz="2000" b="0" lang="en-US">
                <a:solidFill>
                  <a:srgbClr val="16211B"/>
                </a:solidFill>
                <a:latin typeface="Times New Roman"/>
                <a:cs typeface="Times New Roman"/>
              </a:rPr>
              <a:t>Results</a:t>
            </a:r>
          </a:p>
          <a:p>
            <a:pPr algn="l" marL="320040" indent="-274320">
              <a:spcAft>
                <a:spcPts val="800"/>
              </a:spcAft>
              <a:buClr>
                <a:srgbClr val="599F7D"/>
              </a:buClr>
              <a:buFont typeface="Segoe UI Symbol"/>
              <a:buChar char="✓"/>
            </a:pPr>
            <a:r>
              <a:rPr sz="2000" b="0" lang="en-US">
                <a:solidFill>
                  <a:srgbClr val="16211B"/>
                </a:solidFill>
                <a:latin typeface="Times New Roman"/>
                <a:cs typeface="Times New Roman"/>
              </a:rPr>
              <a:t>Conclusions and Recommendations</a:t>
            </a:r>
          </a:p>
        </p:txBody>
      </p:sp>
      <p:sp>
        <p:nvSpPr>
          <p:cNvPr id="6" name="Oval 5"/>
          <p:cNvSpPr/>
          <p:nvPr/>
        </p:nvSpPr>
        <p:spPr>
          <a:xfrm>
            <a:off x="457200" y="6510528"/>
            <a:ext cx="109728" cy="109728"/>
          </a:xfrm>
          <a:prstGeom prst="ellipse">
            <a:avLst/>
          </a:prstGeom>
          <a:solidFill>
            <a:srgbClr val="CDE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58368" y="6510528"/>
            <a:ext cx="109728" cy="109728"/>
          </a:xfrm>
          <a:prstGeom prst="ellipse">
            <a:avLst/>
          </a:prstGeom>
          <a:solidFill>
            <a:srgbClr val="CDE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B5E53"/>
                </a:solidFill>
                <a:latin typeface="Times New Roman"/>
                <a:cs typeface="Times New Roman"/>
              </a:rPr>
              <a:t>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286000" y="2377440"/>
            <a:ext cx="7619695" cy="20116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3800" b="1" lang="en-US">
                <a:solidFill>
                  <a:srgbClr val="1B4332"/>
                </a:solidFill>
                <a:latin typeface="Arial"/>
                <a:cs typeface="Segoe UI"/>
              </a:rPr>
              <a:t>Introduction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3383280"/>
            <a:ext cx="1371600" cy="45720"/>
          </a:xfrm>
          <a:prstGeom prst="rect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0088575" y="3383280"/>
            <a:ext cx="1371600" cy="45720"/>
          </a:xfrm>
          <a:prstGeom prst="rect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40080" y="411480"/>
            <a:ext cx="594360" cy="594360"/>
          </a:xfrm>
          <a:prstGeom prst="ellipse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600" b="1" lang="en-US">
                <a:solidFill>
                  <a:srgbClr val="FFFFFF"/>
                </a:solidFill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1732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1B4332"/>
                </a:solidFill>
                <a:latin typeface="Arial"/>
                <a:cs typeface="Segoe UI"/>
              </a:rPr>
              <a:t>Introduction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599F7D"/>
              </a:buClr>
              <a:buFont typeface="Segoe UI Symbol"/>
              <a:buChar char="✓"/>
            </a:pPr>
            <a:r>
              <a:rPr sz="2200" b="0" lang="en-US">
                <a:solidFill>
                  <a:srgbClr val="16211B"/>
                </a:solidFill>
                <a:latin typeface="Times New Roman"/>
                <a:cs typeface="Times New Roman"/>
              </a:rPr>
              <a:t>Define the topic in one clear sentence</a:t>
            </a:r>
          </a:p>
          <a:p>
            <a:pPr algn="l" marL="320040" indent="-274320">
              <a:spcAft>
                <a:spcPts val="800"/>
              </a:spcAft>
              <a:buClr>
                <a:srgbClr val="599F7D"/>
              </a:buClr>
              <a:buFont typeface="Segoe UI Symbol"/>
              <a:buChar char="✓"/>
            </a:pPr>
            <a:r>
              <a:rPr sz="2200" b="0" lang="en-US">
                <a:solidFill>
                  <a:srgbClr val="16211B"/>
                </a:solidFill>
                <a:latin typeface="Times New Roman"/>
                <a:cs typeface="Times New Roman"/>
              </a:rPr>
              <a:t>Why does it matter? One striking number or fact</a:t>
            </a:r>
          </a:p>
          <a:p>
            <a:pPr algn="l" marL="640080" indent="-274320" lvl="1">
              <a:spcAft>
                <a:spcPts val="800"/>
              </a:spcAft>
              <a:buClr>
                <a:srgbClr val="4B5E53"/>
              </a:buClr>
              <a:buFont typeface="Segoe UI Symbol"/>
              <a:buChar char="–"/>
            </a:pPr>
            <a:r>
              <a:rPr sz="1900" b="0" lang="en-US">
                <a:solidFill>
                  <a:srgbClr val="4B5E53"/>
                </a:solidFill>
                <a:latin typeface="Times New Roman"/>
                <a:cs typeface="Times New Roman"/>
              </a:rPr>
              <a:t>A real-world example or application</a:t>
            </a:r>
          </a:p>
          <a:p>
            <a:pPr algn="l" marL="320040" indent="-274320">
              <a:spcAft>
                <a:spcPts val="800"/>
              </a:spcAft>
              <a:buClr>
                <a:srgbClr val="599F7D"/>
              </a:buClr>
              <a:buFont typeface="Segoe UI Symbol"/>
              <a:buChar char="✓"/>
            </a:pPr>
            <a:r>
              <a:rPr sz="2200" b="0" lang="en-US">
                <a:solidFill>
                  <a:srgbClr val="16211B"/>
                </a:solidFill>
                <a:latin typeface="Times New Roman"/>
                <a:cs typeface="Times New Roman"/>
              </a:rPr>
              <a:t>What this talk will cover</a:t>
            </a:r>
          </a:p>
        </p:txBody>
      </p:sp>
      <p:sp>
        <p:nvSpPr>
          <p:cNvPr id="6" name="Oval 5"/>
          <p:cNvSpPr/>
          <p:nvPr/>
        </p:nvSpPr>
        <p:spPr>
          <a:xfrm>
            <a:off x="457200" y="6510528"/>
            <a:ext cx="109728" cy="109728"/>
          </a:xfrm>
          <a:prstGeom prst="ellipse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58368" y="6510528"/>
            <a:ext cx="109728" cy="109728"/>
          </a:xfrm>
          <a:prstGeom prst="ellipse">
            <a:avLst/>
          </a:prstGeom>
          <a:solidFill>
            <a:srgbClr val="CDE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B5E53"/>
                </a:solidFill>
                <a:latin typeface="Times New Roman"/>
                <a:cs typeface="Times New Roman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40080" y="411480"/>
            <a:ext cx="594360" cy="594360"/>
          </a:xfrm>
          <a:prstGeom prst="ellipse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600" b="1" lang="en-US">
                <a:solidFill>
                  <a:srgbClr val="FFFFFF"/>
                </a:solidFill>
                <a:latin typeface="Times New Roman"/>
                <a:cs typeface="Times New Roman"/>
              </a:rPr>
              <a:t>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1732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1B4332"/>
                </a:solidFill>
                <a:latin typeface="Arial"/>
                <a:cs typeface="Segoe UI"/>
              </a:rPr>
              <a:t>Slide title: picture with text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5272887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599F7D"/>
              </a:buClr>
              <a:buFont typeface="Segoe UI Symbol"/>
              <a:buChar char="✓"/>
            </a:pPr>
            <a:r>
              <a:rPr sz="2000" b="0" lang="en-US">
                <a:solidFill>
                  <a:srgbClr val="16211B"/>
                </a:solidFill>
                <a:latin typeface="Times New Roman"/>
                <a:cs typeface="Times New Roman"/>
              </a:rPr>
              <a:t>Explain the picture in three short points</a:t>
            </a:r>
          </a:p>
          <a:p>
            <a:pPr algn="l" marL="320040" indent="-274320">
              <a:spcAft>
                <a:spcPts val="800"/>
              </a:spcAft>
              <a:buClr>
                <a:srgbClr val="599F7D"/>
              </a:buClr>
              <a:buFont typeface="Segoe UI Symbol"/>
              <a:buChar char="✓"/>
            </a:pPr>
            <a:r>
              <a:rPr sz="2000" b="0" lang="en-US">
                <a:solidFill>
                  <a:srgbClr val="16211B"/>
                </a:solidFill>
                <a:latin typeface="Times New Roman"/>
                <a:cs typeface="Times New Roman"/>
              </a:rPr>
              <a:t>Replace the picture: right-click → Change Picture</a:t>
            </a:r>
          </a:p>
          <a:p>
            <a:pPr algn="l" marL="320040" indent="-274320">
              <a:spcAft>
                <a:spcPts val="800"/>
              </a:spcAft>
              <a:buClr>
                <a:srgbClr val="599F7D"/>
              </a:buClr>
              <a:buFont typeface="Segoe UI Symbol"/>
              <a:buChar char="✓"/>
            </a:pPr>
            <a:r>
              <a:rPr sz="2000" b="0" lang="en-US">
                <a:solidFill>
                  <a:srgbClr val="16211B"/>
                </a:solidFill>
                <a:latin typeface="Times New Roman"/>
                <a:cs typeface="Times New Roman"/>
              </a:rPr>
              <a:t>Cite the source if the picture is not yours</a:t>
            </a:r>
          </a:p>
        </p:txBody>
      </p:sp>
      <p:pic>
        <p:nvPicPr>
          <p:cNvPr id="6" name="Picture 5" descr="figure-w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727" y="2037131"/>
            <a:ext cx="5272887" cy="3515258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457200" y="6510528"/>
            <a:ext cx="109728" cy="109728"/>
          </a:xfrm>
          <a:prstGeom prst="ellipse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58368" y="6510528"/>
            <a:ext cx="109728" cy="109728"/>
          </a:xfrm>
          <a:prstGeom prst="ellipse">
            <a:avLst/>
          </a:prstGeom>
          <a:solidFill>
            <a:srgbClr val="CDE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B5E53"/>
                </a:solidFill>
                <a:latin typeface="Times New Roman"/>
                <a:cs typeface="Times New Roman"/>
              </a:rPr>
              <a:t>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286000" y="2377440"/>
            <a:ext cx="7619695" cy="20116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3800" b="1" lang="en-US">
                <a:solidFill>
                  <a:srgbClr val="1B4332"/>
                </a:solidFill>
                <a:latin typeface="Arial"/>
                <a:cs typeface="Segoe UI"/>
              </a:rPr>
              <a:t>Results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3383280"/>
            <a:ext cx="1371600" cy="45720"/>
          </a:xfrm>
          <a:prstGeom prst="rect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0088575" y="3383280"/>
            <a:ext cx="1371600" cy="45720"/>
          </a:xfrm>
          <a:prstGeom prst="rect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40080" y="411480"/>
            <a:ext cx="594360" cy="594360"/>
          </a:xfrm>
          <a:prstGeom prst="ellipse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600" b="1" lang="en-US">
                <a:solidFill>
                  <a:srgbClr val="FFFFFF"/>
                </a:solidFill>
                <a:latin typeface="Times New Roman"/>
                <a:cs typeface="Times New Roman"/>
              </a:rPr>
              <a:t>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1732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1B4332"/>
                </a:solidFill>
                <a:latin typeface="Arial"/>
                <a:cs typeface="Segoe UI"/>
              </a:rPr>
              <a:t>Table title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97280" y="1508760"/>
          <a:ext cx="9997135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9283"/>
                <a:gridCol w="2499283"/>
                <a:gridCol w="2499283"/>
                <a:gridCol w="2499286"/>
              </a:tblGrid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No.</a:t>
                      </a:r>
                    </a:p>
                  </a:txBody>
                  <a:tcPr anchor="ctr">
                    <a:solidFill>
                      <a:srgbClr val="1B433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Column 1</a:t>
                      </a:r>
                    </a:p>
                  </a:txBody>
                  <a:tcPr anchor="ctr">
                    <a:solidFill>
                      <a:srgbClr val="1B433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Column 2</a:t>
                      </a:r>
                    </a:p>
                  </a:txBody>
                  <a:tcPr anchor="ctr">
                    <a:solidFill>
                      <a:srgbClr val="1B433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Column 3</a:t>
                      </a:r>
                    </a:p>
                  </a:txBody>
                  <a:tcPr anchor="ctr">
                    <a:solidFill>
                      <a:srgbClr val="1B433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6211B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6211B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6211B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6211B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6211B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</a:p>
                  </a:txBody>
                  <a:tcPr anchor="ctr">
                    <a:solidFill>
                      <a:srgbClr val="EEF8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6211B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EEF8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6211B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EEF8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6211B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EEF8F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6211B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6211B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6211B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6211B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Oval 5"/>
          <p:cNvSpPr/>
          <p:nvPr/>
        </p:nvSpPr>
        <p:spPr>
          <a:xfrm>
            <a:off x="457200" y="6510528"/>
            <a:ext cx="109728" cy="109728"/>
          </a:xfrm>
          <a:prstGeom prst="ellipse">
            <a:avLst/>
          </a:prstGeom>
          <a:solidFill>
            <a:srgbClr val="CDE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58368" y="6510528"/>
            <a:ext cx="109728" cy="109728"/>
          </a:xfrm>
          <a:prstGeom prst="ellipse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B5E53"/>
                </a:solidFill>
                <a:latin typeface="Times New Roman"/>
                <a:cs typeface="Times New Roman"/>
              </a:rPr>
              <a:t>7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40080" y="411480"/>
            <a:ext cx="594360" cy="594360"/>
          </a:xfrm>
          <a:prstGeom prst="ellipse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600" b="1" lang="en-US">
                <a:solidFill>
                  <a:srgbClr val="FFFFFF"/>
                </a:solidFill>
                <a:latin typeface="Times New Roman"/>
                <a:cs typeface="Times New Roman"/>
              </a:rPr>
              <a:t>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1732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1B4332"/>
                </a:solidFill>
                <a:latin typeface="Arial"/>
                <a:cs typeface="Segoe UI"/>
              </a:rPr>
              <a:t>Chart title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914400" y="1417320"/>
          <a:ext cx="10362895" cy="43434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0080" y="5806440"/>
            <a:ext cx="1091153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400" b="0" lang="en-US">
                <a:solidFill>
                  <a:srgbClr val="4B5E53"/>
                </a:solidFill>
                <a:latin typeface="Times New Roman"/>
                <a:cs typeface="Times New Roman"/>
              </a:rPr>
              <a:t>Fig. 1: to change the numbers, right-click the chart → Edit Data</a:t>
            </a:r>
          </a:p>
        </p:txBody>
      </p:sp>
      <p:sp>
        <p:nvSpPr>
          <p:cNvPr id="7" name="Oval 6"/>
          <p:cNvSpPr/>
          <p:nvPr/>
        </p:nvSpPr>
        <p:spPr>
          <a:xfrm>
            <a:off x="457200" y="6510528"/>
            <a:ext cx="109728" cy="109728"/>
          </a:xfrm>
          <a:prstGeom prst="ellipse">
            <a:avLst/>
          </a:prstGeom>
          <a:solidFill>
            <a:srgbClr val="CDE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58368" y="6510528"/>
            <a:ext cx="109728" cy="109728"/>
          </a:xfrm>
          <a:prstGeom prst="ellipse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B5E53"/>
                </a:solidFill>
                <a:latin typeface="Times New Roman"/>
                <a:cs typeface="Times New Roman"/>
              </a:rPr>
              <a:t>8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40080" y="411480"/>
            <a:ext cx="594360" cy="594360"/>
          </a:xfrm>
          <a:prstGeom prst="ellipse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600" b="1" lang="en-US">
                <a:solidFill>
                  <a:srgbClr val="FFFFFF"/>
                </a:solidFill>
                <a:latin typeface="Times New Roman"/>
                <a:cs typeface="Times New Roman"/>
              </a:rPr>
              <a:t>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1732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1B4332"/>
                </a:solidFill>
                <a:latin typeface="Arial"/>
                <a:cs typeface="Segoe UI"/>
              </a:rPr>
              <a:t>Conclusions and Recommendations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599F7D"/>
              </a:buClr>
              <a:buFont typeface="Segoe UI Symbol"/>
              <a:buChar char="✓"/>
            </a:pPr>
            <a:r>
              <a:rPr sz="2200" b="0" lang="en-US">
                <a:solidFill>
                  <a:srgbClr val="16211B"/>
                </a:solidFill>
                <a:latin typeface="Times New Roman"/>
                <a:cs typeface="Times New Roman"/>
              </a:rPr>
              <a:t>Conclusion 1: your most important finding</a:t>
            </a:r>
          </a:p>
          <a:p>
            <a:pPr algn="l" marL="320040" indent="-274320">
              <a:spcAft>
                <a:spcPts val="800"/>
              </a:spcAft>
              <a:buClr>
                <a:srgbClr val="599F7D"/>
              </a:buClr>
              <a:buFont typeface="Segoe UI Symbol"/>
              <a:buChar char="✓"/>
            </a:pPr>
            <a:r>
              <a:rPr sz="2200" b="0" lang="en-US">
                <a:solidFill>
                  <a:srgbClr val="16211B"/>
                </a:solidFill>
                <a:latin typeface="Times New Roman"/>
                <a:cs typeface="Times New Roman"/>
              </a:rPr>
              <a:t>Conclusion 2</a:t>
            </a:r>
          </a:p>
          <a:p>
            <a:pPr algn="l" marL="320040" indent="-274320">
              <a:spcAft>
                <a:spcPts val="800"/>
              </a:spcAft>
              <a:buClr>
                <a:srgbClr val="599F7D"/>
              </a:buClr>
              <a:buFont typeface="Segoe UI Symbol"/>
              <a:buChar char="✓"/>
            </a:pPr>
            <a:r>
              <a:rPr sz="2200" b="0" lang="en-US">
                <a:solidFill>
                  <a:srgbClr val="16211B"/>
                </a:solidFill>
                <a:latin typeface="Times New Roman"/>
                <a:cs typeface="Times New Roman"/>
              </a:rPr>
              <a:t>A practical recommendation</a:t>
            </a:r>
          </a:p>
        </p:txBody>
      </p:sp>
      <p:sp>
        <p:nvSpPr>
          <p:cNvPr id="6" name="Oval 5"/>
          <p:cNvSpPr/>
          <p:nvPr/>
        </p:nvSpPr>
        <p:spPr>
          <a:xfrm>
            <a:off x="457200" y="6510528"/>
            <a:ext cx="109728" cy="109728"/>
          </a:xfrm>
          <a:prstGeom prst="ellipse">
            <a:avLst/>
          </a:prstGeom>
          <a:solidFill>
            <a:srgbClr val="CDE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58368" y="6510528"/>
            <a:ext cx="109728" cy="109728"/>
          </a:xfrm>
          <a:prstGeom prst="ellipse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B5E53"/>
                </a:solidFill>
                <a:latin typeface="Times New Roman"/>
                <a:cs typeface="Times New Roman"/>
              </a:rPr>
              <a:t>9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40080" y="411480"/>
            <a:ext cx="594360" cy="594360"/>
          </a:xfrm>
          <a:prstGeom prst="ellipse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600" b="1" lang="en-US">
                <a:solidFill>
                  <a:srgbClr val="FFFFFF"/>
                </a:solidFill>
                <a:latin typeface="Times New Roman"/>
                <a:cs typeface="Times New Roman"/>
              </a:rPr>
              <a:t>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1732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1B4332"/>
                </a:solidFill>
                <a:latin typeface="Arial"/>
                <a:cs typeface="Segoe UI"/>
              </a:rPr>
              <a:t>References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599F7D"/>
              </a:buClr>
              <a:buFont typeface="Segoe UI Symbol"/>
              <a:buChar char="✓"/>
            </a:pPr>
            <a:r>
              <a:rPr sz="2200" b="0" lang="en-US">
                <a:solidFill>
                  <a:srgbClr val="16211B"/>
                </a:solidFill>
                <a:latin typeface="Times New Roman"/>
                <a:cs typeface="Times New Roman"/>
              </a:rPr>
              <a:t>[1] A. Author, Title of the Book, 2nd ed. City: Publisher, Year.</a:t>
            </a:r>
          </a:p>
          <a:p>
            <a:pPr algn="l" marL="320040" indent="-274320">
              <a:spcAft>
                <a:spcPts val="800"/>
              </a:spcAft>
              <a:buClr>
                <a:srgbClr val="599F7D"/>
              </a:buClr>
              <a:buFont typeface="Segoe UI Symbol"/>
              <a:buChar char="✓"/>
            </a:pPr>
            <a:r>
              <a:rPr sz="2200" b="0" lang="en-US">
                <a:solidFill>
                  <a:srgbClr val="16211B"/>
                </a:solidFill>
                <a:latin typeface="Times New Roman"/>
                <a:cs typeface="Times New Roman"/>
              </a:rPr>
              <a:t>[2] A. Author, “Article title,” Journal, vol. 1, pp. 1–10, 2024.</a:t>
            </a:r>
          </a:p>
          <a:p>
            <a:pPr algn="l" marL="320040" indent="-274320">
              <a:spcAft>
                <a:spcPts val="800"/>
              </a:spcAft>
              <a:buClr>
                <a:srgbClr val="599F7D"/>
              </a:buClr>
              <a:buFont typeface="Segoe UI Symbol"/>
              <a:buChar char="✓"/>
            </a:pPr>
            <a:r>
              <a:rPr sz="2200" b="0" lang="en-US">
                <a:solidFill>
                  <a:srgbClr val="16211B"/>
                </a:solidFill>
                <a:latin typeface="Times New Roman"/>
                <a:cs typeface="Times New Roman"/>
              </a:rPr>
              <a:t>[3] Organisation, “Web page title,” Accessed: Month Day, Year.</a:t>
            </a:r>
          </a:p>
        </p:txBody>
      </p:sp>
      <p:sp>
        <p:nvSpPr>
          <p:cNvPr id="6" name="Oval 5"/>
          <p:cNvSpPr/>
          <p:nvPr/>
        </p:nvSpPr>
        <p:spPr>
          <a:xfrm>
            <a:off x="457200" y="6510528"/>
            <a:ext cx="109728" cy="109728"/>
          </a:xfrm>
          <a:prstGeom prst="ellipse">
            <a:avLst/>
          </a:prstGeom>
          <a:solidFill>
            <a:srgbClr val="CDE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58368" y="6510528"/>
            <a:ext cx="109728" cy="109728"/>
          </a:xfrm>
          <a:prstGeom prst="ellipse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B5E53"/>
                </a:solidFill>
                <a:latin typeface="Times New Roman"/>
                <a:cs typeface="Times New Roman"/>
              </a:rPr>
              <a:t>10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43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94560"/>
            <a:ext cx="10362895" cy="2194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4400" b="1" lang="en-US">
                <a:solidFill>
                  <a:srgbClr val="FFFFFF"/>
                </a:solidFill>
                <a:latin typeface="Arial"/>
                <a:cs typeface="Segoe UI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43400"/>
            <a:ext cx="10362895" cy="6400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2400" b="0" lang="en-US">
                <a:solidFill>
                  <a:srgbClr val="EEEEEE"/>
                </a:solidFill>
                <a:latin typeface="Times New Roman"/>
                <a:cs typeface="Times New Roman"/>
              </a:rPr>
              <a:t>Questions?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6291072"/>
            <a:ext cx="10362895" cy="3657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200" b="0" lang="en-US">
                <a:solidFill>
                  <a:srgbClr val="E6E6E6"/>
                </a:solidFill>
                <a:latin typeface="Times New Roman"/>
                <a:cs typeface="Times New Roman"/>
                <a:hlinkClick r:id="rId2">
                  <a:extLst>
                    <a:ext uri="{A12FA001-AC4F-418D-AE19-62706E023703}">
                      <ns0:hlinkClr xmlns:ns0="http://schemas.microsoft.com/office/drawing/2018/hyperlinkcolor" val="tx"/>
                    </a:ext>
                  </a:extLst>
                </a:hlinkClick>
              </a:rPr>
              <a:t>Free template by Tem — tem-services.com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Seminar Title Goes Here in One or Two Lines</dc:title>
  <dc:subject/>
  <dc:creator>تم — tem-services.com</dc:creator>
  <cp:keywords/>
  <dc:description>Free template by Tem — https://tem-services.com/order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