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B2D31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B1C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D64541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B1C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B5E66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DADBDE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B1C1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57200"/>
            <a:ext cx="27432" cy="594360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57200"/>
            <a:ext cx="502920" cy="502920"/>
          </a:xfrm>
          <a:prstGeom prst="rect">
            <a:avLst/>
          </a:prstGeom>
        </p:spPr>
      </p:pic>
      <p:pic>
        <p:nvPicPr>
          <p:cNvPr id="4" name="Picture 3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0" y="457200"/>
            <a:ext cx="502920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25135" y="365760"/>
            <a:ext cx="6217920" cy="1280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Ministry of Higher Education and Scientific Research</a:t>
            </a:r>
          </a:p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University Name</a:t>
            </a:r>
          </a:p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College Name</a:t>
            </a:r>
          </a:p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Department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10515600" cy="2743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600" b="0" lang="en-US">
                <a:solidFill>
                  <a:srgbClr val="1B1C1F"/>
                </a:solidFill>
                <a:latin typeface="Century Gothic"/>
                <a:cs typeface="Segoe UI"/>
              </a:rPr>
              <a:t>Your Seminar Title Goes Here in One or Two Lines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663440"/>
            <a:ext cx="10058400" cy="1828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lang="en-US">
                <a:solidFill>
                  <a:srgbClr val="5B5E66"/>
                </a:solidFill>
                <a:latin typeface="Calibri"/>
                <a:cs typeface="Segoe UI"/>
              </a:rPr>
              <a:t>Student's Full Name</a:t>
            </a:r>
          </a:p>
          <a:p>
            <a:pPr algn="l"/>
            <a:r>
              <a:rPr sz="1400" b="0" lang="en-US">
                <a:solidFill>
                  <a:srgbClr val="5B5E66"/>
                </a:solidFill>
                <a:latin typeface="Calibri"/>
                <a:cs typeface="Segoe UI"/>
              </a:rPr>
              <a:t>Supervised by: Supervisor's Name and Title</a:t>
            </a:r>
          </a:p>
          <a:p>
            <a:pPr algn="l"/>
            <a:r>
              <a:rPr sz="1400" b="0" lang="en-US">
                <a:solidFill>
                  <a:srgbClr val="5B5E66"/>
                </a:solidFill>
                <a:latin typeface="Calibri"/>
                <a:cs typeface="Segoe UI"/>
              </a:rPr>
              <a:t>……/……/……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1B1C1F"/>
                </a:solidFill>
                <a:latin typeface="Century Gothic"/>
                <a:cs typeface="Segoe UI"/>
              </a:rPr>
              <a:t>Outline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en-US">
                <a:solidFill>
                  <a:srgbClr val="1B1C1F"/>
                </a:solidFill>
                <a:latin typeface="Calibri"/>
                <a:cs typeface="Segoe UI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en-US">
                <a:solidFill>
                  <a:srgbClr val="1B1C1F"/>
                </a:solidFill>
                <a:latin typeface="Calibri"/>
                <a:cs typeface="Segoe UI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en-US">
                <a:solidFill>
                  <a:srgbClr val="1B1C1F"/>
                </a:solidFill>
                <a:latin typeface="Calibri"/>
                <a:cs typeface="Segoe UI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en-US">
                <a:solidFill>
                  <a:srgbClr val="1B1C1F"/>
                </a:solidFill>
                <a:latin typeface="Calibri"/>
                <a:cs typeface="Segoe UI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en-US">
                <a:solidFill>
                  <a:srgbClr val="1B1C1F"/>
                </a:solidFill>
                <a:latin typeface="Calibri"/>
                <a:cs typeface="Segoe UI"/>
              </a:rPr>
              <a:t>Conclusions and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600" b="0" lang="en-US">
                <a:solidFill>
                  <a:srgbClr val="5B5E66"/>
                </a:solidFill>
                <a:latin typeface="Calibri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800" b="1" lang="en-US">
                <a:solidFill>
                  <a:srgbClr val="1B1C1F"/>
                </a:solidFill>
                <a:latin typeface="Century Gothic"/>
                <a:cs typeface="Segoe UI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1B1C1F"/>
                </a:solidFill>
                <a:latin typeface="Century Gothic"/>
                <a:cs typeface="Segoe UI"/>
              </a:rPr>
              <a:t>Introduction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5B5E66"/>
              </a:buClr>
              <a:buFont typeface="Segoe UI Symbol"/>
              <a:buChar char="–"/>
            </a:pPr>
            <a:r>
              <a:rPr sz="1900" b="0" lang="en-US">
                <a:solidFill>
                  <a:srgbClr val="5B5E66"/>
                </a:solidFill>
                <a:latin typeface="Calibri"/>
                <a:cs typeface="Segoe UI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What this talk will cover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1B1C1F"/>
                </a:solidFill>
                <a:latin typeface="Century Gothic"/>
                <a:cs typeface="Segoe UI"/>
              </a:rPr>
              <a:t>Slide title: picture with text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en-US">
                <a:solidFill>
                  <a:srgbClr val="1B1C1F"/>
                </a:solidFill>
                <a:latin typeface="Calibri"/>
                <a:cs typeface="Segoe UI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en-US">
                <a:solidFill>
                  <a:srgbClr val="1B1C1F"/>
                </a:solidFill>
                <a:latin typeface="Calibri"/>
                <a:cs typeface="Segoe UI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en-US">
                <a:solidFill>
                  <a:srgbClr val="1B1C1F"/>
                </a:solidFill>
                <a:latin typeface="Calibri"/>
                <a:cs typeface="Segoe UI"/>
              </a:rPr>
              <a:t>Cite the source if the picture is not yours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600" b="0" lang="en-US">
                <a:solidFill>
                  <a:srgbClr val="5B5E66"/>
                </a:solidFill>
                <a:latin typeface="Calibri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800" b="1" lang="en-US">
                <a:solidFill>
                  <a:srgbClr val="1B1C1F"/>
                </a:solidFill>
                <a:latin typeface="Century Gothic"/>
                <a:cs typeface="Segoe UI"/>
              </a:rPr>
              <a:t>Results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1B1C1F"/>
                </a:solidFill>
                <a:latin typeface="Century Gothic"/>
                <a:cs typeface="Segoe UI"/>
              </a:rPr>
              <a:t>Table title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No.</a:t>
                      </a:r>
                    </a:p>
                  </a:txBody>
                  <a:tcPr anchor="ctr">
                    <a:solidFill>
                      <a:srgbClr val="2B2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Column 1</a:t>
                      </a:r>
                    </a:p>
                  </a:txBody>
                  <a:tcPr anchor="ctr">
                    <a:solidFill>
                      <a:srgbClr val="2B2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Column 2</a:t>
                      </a:r>
                    </a:p>
                  </a:txBody>
                  <a:tcPr anchor="ctr">
                    <a:solidFill>
                      <a:srgbClr val="2B2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Column 3</a:t>
                      </a:r>
                    </a:p>
                  </a:txBody>
                  <a:tcPr anchor="ctr">
                    <a:solidFill>
                      <a:srgbClr val="2B2D3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4F4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1B1C1F"/>
                </a:solidFill>
                <a:latin typeface="Century Gothic"/>
                <a:cs typeface="Segoe UI"/>
              </a:rPr>
              <a:t>Chart title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5B5E66"/>
                </a:solidFill>
                <a:latin typeface="Calibri"/>
                <a:cs typeface="Segoe UI"/>
              </a:rPr>
              <a:t>Fig. 1: to change the numbers, right-click the chart → Edit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1B1C1F"/>
                </a:solidFill>
                <a:latin typeface="Century Gothic"/>
                <a:cs typeface="Segoe UI"/>
              </a:rPr>
              <a:t>Conclusions and Recommendations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A practical recommendation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1B1C1F"/>
                </a:solidFill>
                <a:latin typeface="Century Gothic"/>
                <a:cs typeface="Segoe UI"/>
              </a:rPr>
              <a:t>References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[3] Organisation, “Web page title,” Accessed: Month Day, Year.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2D3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Century Gothic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Calibri"/>
                <a:cs typeface="Segoe UI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Calibr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