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B4F8A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420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3495CB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14202B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4D5D6C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C9DDF0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14202B"/>
          </a:solidFill>
          <a:latin typeface="Segoe U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5486400" cy="685800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502920"/>
            <a:ext cx="1005840" cy="10058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914400" cy="91440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554480" y="502920"/>
            <a:ext cx="1005840" cy="10058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548640"/>
            <a:ext cx="914400" cy="914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4480560"/>
            <a:ext cx="4572000" cy="2011680"/>
          </a:xfrm>
          <a:prstGeom prst="rect">
            <a:avLst/>
          </a:prstGeom>
          <a:noFill/>
        </p:spPr>
        <p:txBody>
          <a:bodyPr wrap="square" anchor="b" lIns="36576" rIns="36576" tIns="36576" bIns="36576">
            <a:spAutoFit/>
          </a:bodyPr>
          <a:lstStyle/>
          <a:p>
            <a:pPr algn="l"/>
            <a:r>
              <a:rPr sz="1400" b="0" lang="en-US">
                <a:solidFill>
                  <a:srgbClr val="FFFFFF"/>
                </a:solidFill>
                <a:latin typeface="Segoe UI"/>
                <a:cs typeface="Segoe UI"/>
              </a:rPr>
              <a:t>Ministry of Higher Education and Scientific Research</a:t>
            </a:r>
          </a:p>
          <a:p>
            <a:pPr algn="l"/>
            <a:r>
              <a:rPr sz="1400" b="0" lang="en-US">
                <a:solidFill>
                  <a:srgbClr val="FFFFFF"/>
                </a:solidFill>
                <a:latin typeface="Segoe UI"/>
                <a:cs typeface="Segoe UI"/>
              </a:rPr>
              <a:t>University Name</a:t>
            </a:r>
          </a:p>
          <a:p>
            <a:pPr algn="l"/>
            <a:r>
              <a:rPr sz="1400" b="0" lang="en-US">
                <a:solidFill>
                  <a:srgbClr val="FFFFFF"/>
                </a:solidFill>
                <a:latin typeface="Segoe UI"/>
                <a:cs typeface="Segoe UI"/>
              </a:rPr>
              <a:t>College Name</a:t>
            </a:r>
          </a:p>
          <a:p>
            <a:pPr algn="l"/>
            <a:r>
              <a:rPr sz="1400" b="0" lang="en-US">
                <a:solidFill>
                  <a:srgbClr val="FFFFFF"/>
                </a:solidFill>
                <a:latin typeface="Segoe UI"/>
                <a:cs typeface="Segoe UI"/>
              </a:rPr>
              <a:t>Department Name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1280160"/>
            <a:ext cx="5669280" cy="5486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0" lang="en-US">
                <a:solidFill>
                  <a:srgbClr val="1565A8"/>
                </a:solidFill>
                <a:latin typeface="Segoe UI"/>
                <a:cs typeface="Segoe UI"/>
              </a:rPr>
              <a:t>Seminar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0" y="1828800"/>
            <a:ext cx="5669280" cy="2377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3000" b="1" lang="en-US">
                <a:solidFill>
                  <a:srgbClr val="0B4F8A"/>
                </a:solidFill>
                <a:latin typeface="Segoe UI"/>
                <a:cs typeface="Segoe UI"/>
              </a:rPr>
              <a:t>Your Seminar Title Goes Here in One or Two Lines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35040" y="4389120"/>
            <a:ext cx="5669280" cy="21031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0" lang="en-US">
                <a:solidFill>
                  <a:srgbClr val="14202B"/>
                </a:solidFill>
                <a:latin typeface="Segoe UI"/>
                <a:cs typeface="Segoe UI"/>
              </a:rPr>
              <a:t>Student's Full Name</a:t>
            </a:r>
          </a:p>
          <a:p>
            <a:pPr algn="l"/>
            <a:r>
              <a:rPr sz="1800" b="0" lang="en-US">
                <a:solidFill>
                  <a:srgbClr val="14202B"/>
                </a:solidFill>
                <a:latin typeface="Segoe UI"/>
                <a:cs typeface="Segoe UI"/>
              </a:rPr>
              <a:t>Supervised by: Supervisor's Name and Title</a:t>
            </a:r>
          </a:p>
          <a:p>
            <a:pPr algn="l"/>
            <a:r>
              <a:rPr sz="1800" b="0" lang="en-US">
                <a:solidFill>
                  <a:srgbClr val="14202B"/>
                </a:solidFill>
                <a:latin typeface="Segoe UI"/>
                <a:cs typeface="Segoe UI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B4F8A"/>
                </a:solidFill>
                <a:latin typeface="Segoe UI"/>
                <a:cs typeface="Segoe UI"/>
              </a:rPr>
              <a:t>Outline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en-US">
                <a:solidFill>
                  <a:srgbClr val="14202B"/>
                </a:solidFill>
                <a:latin typeface="Segoe UI"/>
                <a:cs typeface="Segoe UI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en-US">
                <a:solidFill>
                  <a:srgbClr val="14202B"/>
                </a:solidFill>
                <a:latin typeface="Segoe UI"/>
                <a:cs typeface="Segoe UI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en-US">
                <a:solidFill>
                  <a:srgbClr val="14202B"/>
                </a:solidFill>
                <a:latin typeface="Segoe UI"/>
                <a:cs typeface="Segoe UI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en-US">
                <a:solidFill>
                  <a:srgbClr val="14202B"/>
                </a:solidFill>
                <a:latin typeface="Segoe UI"/>
                <a:cs typeface="Segoe UI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en-US">
                <a:solidFill>
                  <a:srgbClr val="14202B"/>
                </a:solidFill>
                <a:latin typeface="Segoe UI"/>
                <a:cs typeface="Segoe UI"/>
              </a:rPr>
              <a:t>Conclusions and Recommendations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2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846320" cy="685800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1645920"/>
            <a:ext cx="4846320" cy="34747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0" b="1" lang="en-US">
                <a:solidFill>
                  <a:srgbClr val="FFFFFF"/>
                </a:solidFill>
                <a:latin typeface="Segoe UI"/>
                <a:cs typeface="Segoe UI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0" y="2194560"/>
            <a:ext cx="6035040" cy="23774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800" b="1" lang="en-US">
                <a:solidFill>
                  <a:srgbClr val="0B4F8A"/>
                </a:solidFill>
                <a:latin typeface="Segoe UI"/>
                <a:cs typeface="Segoe UI"/>
              </a:rPr>
              <a:t>Introduction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B4F8A"/>
                </a:solidFill>
                <a:latin typeface="Segoe UI"/>
                <a:cs typeface="Segoe UI"/>
              </a:rPr>
              <a:t>Introduction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4D5D6C"/>
              </a:buClr>
              <a:buFont typeface="Segoe UI Symbol"/>
              <a:buChar char="–"/>
            </a:pPr>
            <a:r>
              <a:rPr sz="1900" b="0" lang="en-US">
                <a:solidFill>
                  <a:srgbClr val="4D5D6C"/>
                </a:solidFill>
                <a:latin typeface="Segoe UI"/>
                <a:cs typeface="Segoe UI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What this talk will cover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4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B4F8A"/>
                </a:solidFill>
                <a:latin typeface="Segoe UI"/>
                <a:cs typeface="Segoe UI"/>
              </a:rPr>
              <a:t>Slide title: picture with text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en-US">
                <a:solidFill>
                  <a:srgbClr val="14202B"/>
                </a:solidFill>
                <a:latin typeface="Segoe UI"/>
                <a:cs typeface="Segoe UI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en-US">
                <a:solidFill>
                  <a:srgbClr val="14202B"/>
                </a:solidFill>
                <a:latin typeface="Segoe UI"/>
                <a:cs typeface="Segoe UI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000" b="0" lang="en-US">
                <a:solidFill>
                  <a:srgbClr val="14202B"/>
                </a:solidFill>
                <a:latin typeface="Segoe UI"/>
                <a:cs typeface="Segoe UI"/>
              </a:rPr>
              <a:t>Cite the source if the picture is not yours</a:t>
            </a:r>
          </a:p>
        </p:txBody>
      </p:sp>
      <p:pic>
        <p:nvPicPr>
          <p:cNvPr id="6" name="Picture 5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2037131"/>
            <a:ext cx="5272887" cy="351525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Short seminar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5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846320" cy="685800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0" y="1645920"/>
            <a:ext cx="4846320" cy="34747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16000" b="1" lang="en-US">
                <a:solidFill>
                  <a:srgbClr val="FFFFFF"/>
                </a:solidFill>
                <a:latin typeface="Segoe UI"/>
                <a:cs typeface="Segoe U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0" y="2194560"/>
            <a:ext cx="6035040" cy="23774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800" b="1" lang="en-US">
                <a:solidFill>
                  <a:srgbClr val="0B4F8A"/>
                </a:solidFill>
                <a:latin typeface="Segoe UI"/>
                <a:cs typeface="Segoe UI"/>
              </a:rPr>
              <a:t>Results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wipe dir="r"/>
      </p:transition>
    </mc:Choice>
    <mc:Fallback>
      <p:transition spd="fast">
        <p:wipe dir="r"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B4F8A"/>
                </a:solidFill>
                <a:latin typeface="Segoe UI"/>
                <a:cs typeface="Segoe UI"/>
              </a:rPr>
              <a:t>Table title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No.</a:t>
                      </a:r>
                    </a:p>
                  </a:txBody>
                  <a:tcPr anchor="ctr">
                    <a:solidFill>
                      <a:srgbClr val="0B4F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1</a:t>
                      </a:r>
                    </a:p>
                  </a:txBody>
                  <a:tcPr anchor="ctr">
                    <a:solidFill>
                      <a:srgbClr val="0B4F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2</a:t>
                      </a:r>
                    </a:p>
                  </a:txBody>
                  <a:tcPr anchor="ctr">
                    <a:solidFill>
                      <a:srgbClr val="0B4F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Column 3</a:t>
                      </a:r>
                    </a:p>
                  </a:txBody>
                  <a:tcPr anchor="ctr">
                    <a:solidFill>
                      <a:srgbClr val="0B4F8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EDF5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5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5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EDF5F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4202B"/>
                          </a:solidFill>
                          <a:latin typeface="Segoe U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7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B4F8A"/>
                </a:solidFill>
                <a:latin typeface="Segoe UI"/>
                <a:cs typeface="Segoe UI"/>
              </a:rPr>
              <a:t>Chart title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4D5D6C"/>
                </a:solidFill>
                <a:latin typeface="Segoe UI"/>
                <a:cs typeface="Segoe UI"/>
              </a:rPr>
              <a:t>Fig. 1: to change the numbers, right-click the chart → Edit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Short seminar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8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B4F8A"/>
                </a:solidFill>
                <a:latin typeface="Segoe UI"/>
                <a:cs typeface="Segoe UI"/>
              </a:rPr>
              <a:t>Conclusions and Recommendations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A practical recommendation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9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0B4F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20040"/>
            <a:ext cx="1091153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0B4F8A"/>
                </a:solidFill>
                <a:latin typeface="Segoe UI"/>
                <a:cs typeface="Segoe UI"/>
              </a:rPr>
              <a:t>References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078992"/>
            <a:ext cx="10911535" cy="9525"/>
          </a:xfrm>
          <a:prstGeom prst="rect">
            <a:avLst/>
          </a:prstGeom>
          <a:solidFill>
            <a:srgbClr val="C9DD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3495CB"/>
              </a:buClr>
              <a:buFont typeface="Segoe UI Symbol"/>
              <a:buChar char="●"/>
            </a:pPr>
            <a:r>
              <a:rPr sz="2200" b="0" lang="en-US">
                <a:solidFill>
                  <a:srgbClr val="14202B"/>
                </a:solidFill>
                <a:latin typeface="Segoe UI"/>
                <a:cs typeface="Segoe UI"/>
              </a:rPr>
              <a:t>[3] Organisation, “Web page title,” Accessed: Month Day, Year.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82512"/>
            <a:ext cx="73152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Short seminar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5695" y="6382512"/>
            <a:ext cx="182880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4D5D6C"/>
                </a:solidFill>
                <a:latin typeface="Segoe UI"/>
                <a:cs typeface="Segoe UI"/>
              </a:rPr>
              <a:t>10 / 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4F8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Segoe UI"/>
                <a:cs typeface="Segoe U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Segoe UI"/>
                <a:cs typeface="Segoe UI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Segoe U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push dir="r"/>
      </p:transition>
    </mc:Choice>
    <mc:Fallback>
      <p:transition spd="fast">
        <p:push dir="r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