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D47A1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3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4A94DD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3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B5A70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8DBF5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31C2B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D47A1"/>
            </a:gs>
            <a:gs pos="100000">
              <a:srgbClr val="1565C0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158587" y="411480"/>
            <a:ext cx="91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07" y="457200"/>
            <a:ext cx="822960" cy="82296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118707" y="411480"/>
            <a:ext cx="91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427" y="457200"/>
            <a:ext cx="822960" cy="822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1645920"/>
            <a:ext cx="10362895" cy="23774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400" b="1" lang="en-US">
                <a:solidFill>
                  <a:srgbClr val="FFFFFF"/>
                </a:solidFill>
                <a:latin typeface="Segoe UI"/>
                <a:cs typeface="Segoe UI"/>
              </a:rPr>
              <a:t>Your Seminar Title Goes Here in One or Two Lines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69080"/>
            <a:ext cx="10362895" cy="17373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800" b="0" lang="en-US">
                <a:solidFill>
                  <a:srgbClr val="F0F0F0"/>
                </a:solidFill>
                <a:latin typeface="Segoe UI"/>
                <a:cs typeface="Segoe UI"/>
              </a:rPr>
              <a:t>Student's Full Name</a:t>
            </a:r>
          </a:p>
          <a:p>
            <a:pPr algn="ctr"/>
            <a:r>
              <a:rPr sz="1800" b="0" lang="en-US">
                <a:solidFill>
                  <a:srgbClr val="F0F0F0"/>
                </a:solidFill>
                <a:latin typeface="Segoe UI"/>
                <a:cs typeface="Segoe UI"/>
              </a:rPr>
              <a:t>Supervised by: Supervisor's Name and Title</a:t>
            </a:r>
          </a:p>
          <a:p>
            <a:pPr algn="ctr"/>
            <a:r>
              <a:rPr sz="1800" b="0" lang="en-US">
                <a:solidFill>
                  <a:srgbClr val="F0F0F0"/>
                </a:solidFill>
                <a:latin typeface="Segoe UI"/>
                <a:cs typeface="Segoe UI"/>
              </a:rPr>
              <a:t>……/……/……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897880"/>
            <a:ext cx="10362895" cy="777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0E0E0"/>
                </a:solidFill>
                <a:latin typeface="Segoe UI"/>
                <a:cs typeface="Segoe UI"/>
              </a:rPr>
              <a:t>Ministry of Higher Education and Scientific Research</a:t>
            </a:r>
          </a:p>
          <a:p>
            <a:pPr algn="ctr"/>
            <a:r>
              <a:rPr sz="1200" b="0" lang="en-US">
                <a:solidFill>
                  <a:srgbClr val="E0E0E0"/>
                </a:solidFill>
                <a:latin typeface="Segoe UI"/>
                <a:cs typeface="Segoe UI"/>
              </a:rPr>
              <a:t>University Name · College Name · Department Name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D47A1"/>
                </a:solidFill>
                <a:latin typeface="Segoe UI"/>
                <a:cs typeface="Segoe UI"/>
              </a:rPr>
              <a:t>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en-US">
                <a:solidFill>
                  <a:srgbClr val="131C2B"/>
                </a:solidFill>
                <a:latin typeface="Segoe UI"/>
                <a:cs typeface="Segoe UI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en-US">
                <a:solidFill>
                  <a:srgbClr val="131C2B"/>
                </a:solidFill>
                <a:latin typeface="Segoe UI"/>
                <a:cs typeface="Segoe UI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en-US">
                <a:solidFill>
                  <a:srgbClr val="131C2B"/>
                </a:solidFill>
                <a:latin typeface="Segoe UI"/>
                <a:cs typeface="Segoe UI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en-US">
                <a:solidFill>
                  <a:srgbClr val="131C2B"/>
                </a:solidFill>
                <a:latin typeface="Segoe UI"/>
                <a:cs typeface="Segoe UI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en-US">
                <a:solidFill>
                  <a:srgbClr val="131C2B"/>
                </a:solidFill>
                <a:latin typeface="Segoe UI"/>
                <a:cs typeface="Segoe UI"/>
              </a:rPr>
              <a:t>Conclusions and Recommendations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803136"/>
            <a:ext cx="2216671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0D47A1"/>
                </a:solidFill>
                <a:latin typeface="Segoe UI"/>
                <a:cs typeface="Segoe UI"/>
              </a:rPr>
              <a:t>Introduction</a:t>
            </a:r>
          </a:p>
        </p:txBody>
      </p:sp>
      <p:sp>
        <p:nvSpPr>
          <p:cNvPr id="3" name="Oval 2"/>
          <p:cNvSpPr/>
          <p:nvPr/>
        </p:nvSpPr>
        <p:spPr>
          <a:xfrm>
            <a:off x="5821527" y="4297680"/>
            <a:ext cx="146304" cy="146304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5847" y="4297680"/>
            <a:ext cx="146304" cy="146304"/>
          </a:xfrm>
          <a:prstGeom prst="ellipse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D47A1"/>
                </a:solidFill>
                <a:latin typeface="Segoe UI"/>
                <a:cs typeface="Segoe UI"/>
              </a:rPr>
              <a:t>Introduction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4B5A70"/>
              </a:buClr>
              <a:buFont typeface="Segoe UI Symbol"/>
              <a:buChar char="–"/>
            </a:pPr>
            <a:r>
              <a:rPr sz="1900" b="0" lang="en-US">
                <a:solidFill>
                  <a:srgbClr val="4B5A70"/>
                </a:solidFill>
                <a:latin typeface="Segoe UI"/>
                <a:cs typeface="Segoe UI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What this talk will cover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803136"/>
            <a:ext cx="4433343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D47A1"/>
                </a:solidFill>
                <a:latin typeface="Segoe UI"/>
                <a:cs typeface="Segoe UI"/>
              </a:rPr>
              <a:t>Slide title: picture with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en-US">
                <a:solidFill>
                  <a:srgbClr val="131C2B"/>
                </a:solidFill>
                <a:latin typeface="Segoe UI"/>
                <a:cs typeface="Segoe UI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en-US">
                <a:solidFill>
                  <a:srgbClr val="131C2B"/>
                </a:solidFill>
                <a:latin typeface="Segoe UI"/>
                <a:cs typeface="Segoe UI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en-US">
                <a:solidFill>
                  <a:srgbClr val="131C2B"/>
                </a:solidFill>
                <a:latin typeface="Segoe UI"/>
                <a:cs typeface="Segoe UI"/>
              </a:rPr>
              <a:t>Cite the source if the picture is not yours</a:t>
            </a:r>
          </a:p>
        </p:txBody>
      </p:sp>
      <p:pic>
        <p:nvPicPr>
          <p:cNvPr id="6" name="Picture 5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5541679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0D47A1"/>
                </a:solidFill>
                <a:latin typeface="Segoe UI"/>
                <a:cs typeface="Segoe UI"/>
              </a:rPr>
              <a:t>Results</a:t>
            </a:r>
          </a:p>
        </p:txBody>
      </p:sp>
      <p:sp>
        <p:nvSpPr>
          <p:cNvPr id="3" name="Oval 2"/>
          <p:cNvSpPr/>
          <p:nvPr/>
        </p:nvSpPr>
        <p:spPr>
          <a:xfrm>
            <a:off x="5821527" y="4297680"/>
            <a:ext cx="146304" cy="146304"/>
          </a:xfrm>
          <a:prstGeom prst="ellipse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5847" y="4297680"/>
            <a:ext cx="146304" cy="146304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D47A1"/>
                </a:solidFill>
                <a:latin typeface="Segoe UI"/>
                <a:cs typeface="Segoe UI"/>
              </a:rPr>
              <a:t>Table title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No.</a:t>
                      </a:r>
                    </a:p>
                  </a:txBody>
                  <a:tcPr anchor="ctr">
                    <a:solidFill>
                      <a:srgbClr val="0D47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1</a:t>
                      </a:r>
                    </a:p>
                  </a:txBody>
                  <a:tcPr anchor="ctr">
                    <a:solidFill>
                      <a:srgbClr val="0D47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2</a:t>
                      </a:r>
                    </a:p>
                  </a:txBody>
                  <a:tcPr anchor="ctr">
                    <a:solidFill>
                      <a:srgbClr val="0D47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3</a:t>
                      </a:r>
                    </a:p>
                  </a:txBody>
                  <a:tcPr anchor="ctr">
                    <a:solidFill>
                      <a:srgbClr val="0D47A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EDF4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4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4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4F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803136"/>
            <a:ext cx="7758351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D47A1"/>
                </a:solidFill>
                <a:latin typeface="Segoe UI"/>
                <a:cs typeface="Segoe UI"/>
              </a:rPr>
              <a:t>Chart title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4B5A70"/>
                </a:solidFill>
                <a:latin typeface="Segoe UI"/>
                <a:cs typeface="Segoe UI"/>
              </a:rPr>
              <a:t>Fig. 1: to change the numbers, right-click the chart → Edit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8866687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D47A1"/>
                </a:solidFill>
                <a:latin typeface="Segoe UI"/>
                <a:cs typeface="Segoe UI"/>
              </a:rPr>
              <a:t>Conclusions and Recommendations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A practical recommendation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803136"/>
            <a:ext cx="9975023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D47A1"/>
                </a:solidFill>
                <a:latin typeface="Segoe UI"/>
                <a:cs typeface="Segoe UI"/>
              </a:rPr>
              <a:t>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[3] Organisation, “Web page title,” Accessed: Month Day, Year.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803136"/>
            <a:ext cx="11083359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47A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Segoe UI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Segoe UI"/>
                <a:cs typeface="Segoe UI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Segoe U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