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4E64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02229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5A18E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02229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75F66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6E2E8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02229"/>
          </a:solidFill>
          <a:latin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-1097280" y="0"/>
            <a:ext cx="8595360" cy="6858000"/>
          </a:xfrm>
          <a:prstGeom prst="parallelogram">
            <a:avLst>
              <a:gd name="adj" fmla="val 30000"/>
            </a:avLst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75" y="457200"/>
            <a:ext cx="731520" cy="73152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255" y="457200"/>
            <a:ext cx="731520" cy="731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8255" y="1325880"/>
            <a:ext cx="4114800" cy="13716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Ministry of Higher Education and Scientific Research</a:t>
            </a:r>
          </a:p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University Name</a:t>
            </a:r>
          </a:p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College Name</a:t>
            </a:r>
          </a:p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Department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5852160" cy="2743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Your Seminar Title Goes Here in One or Two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88175" y="4663440"/>
            <a:ext cx="4754880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600" b="0" lang="en-US">
                <a:solidFill>
                  <a:srgbClr val="102229"/>
                </a:solidFill>
                <a:latin typeface="Times New Roman"/>
                <a:cs typeface="Times New Roman"/>
              </a:rPr>
              <a:t>Student's Full Name</a:t>
            </a:r>
          </a:p>
          <a:p>
            <a:pPr algn="r"/>
            <a:r>
              <a:rPr sz="1600" b="0" lang="en-US">
                <a:solidFill>
                  <a:srgbClr val="102229"/>
                </a:solidFill>
                <a:latin typeface="Times New Roman"/>
                <a:cs typeface="Times New Roman"/>
              </a:rPr>
              <a:t>Supervised by: Supervisor's Name and Title</a:t>
            </a:r>
          </a:p>
          <a:p>
            <a:pPr algn="r"/>
            <a:r>
              <a:rPr sz="1600" b="0" lang="en-US">
                <a:solidFill>
                  <a:srgbClr val="102229"/>
                </a:solidFill>
                <a:latin typeface="Times New Roman"/>
                <a:cs typeface="Times New Roman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Conclusions and Recommendations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FFFFFF"/>
                </a:solidFill>
                <a:latin typeface="Arial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75F66"/>
              </a:buClr>
              <a:buFont typeface="Segoe UI Symbol"/>
              <a:buChar char="–"/>
            </a:pPr>
            <a:r>
              <a:rPr sz="1900" b="0" lang="en-US">
                <a:solidFill>
                  <a:srgbClr val="475F66"/>
                </a:solidFill>
                <a:latin typeface="Times New Roman"/>
                <a:cs typeface="Times New Roman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What this talk will cover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Slide title: picture with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en-US">
                <a:solidFill>
                  <a:srgbClr val="102229"/>
                </a:solidFill>
                <a:latin typeface="Times New Roman"/>
                <a:cs typeface="Times New Roman"/>
              </a:rPr>
              <a:t>Cite the source if the picture is not yours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FFFFFF"/>
                </a:solidFill>
                <a:latin typeface="Arial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Table title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No.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1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2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3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Chart title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75F66"/>
                </a:solidFill>
                <a:latin typeface="Times New Roman"/>
                <a:cs typeface="Times New Roman"/>
              </a:rPr>
              <a:t>Fig. 1: to change the numbers, right-click the chart → Edit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A practical 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81967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04E64"/>
                </a:solidFill>
                <a:latin typeface="Arial"/>
                <a:cs typeface="Segoe UI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[3] Organisation, “Web page title,” Accessed: Month Day, Year.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4E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Arial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Times New Roman"/>
                <a:cs typeface="Times New Roman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