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1F4E79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7202A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C4743F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7202A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4E5B69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CDDDEE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17202A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Write the seminar title, your name and your supervisor. Replace the logos: right-click a logo → Change Picture.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the outline to 4–6 items that match your slide titles.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Golden rule: one idea per slide, no more than 6 lines. Put the detailed explanation here in the notes, not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add a row, click in the last cell and press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4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027" y="320040"/>
            <a:ext cx="777240" cy="777240"/>
          </a:xfrm>
          <a:prstGeom prst="rect">
            <a:avLst/>
          </a:prstGeom>
        </p:spPr>
      </p:pic>
      <p:pic>
        <p:nvPicPr>
          <p:cNvPr id="3" name="Picture 2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4427" y="320040"/>
            <a:ext cx="777240" cy="777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371600" y="1463040"/>
            <a:ext cx="9448495" cy="4754880"/>
          </a:xfrm>
          <a:prstGeom prst="roundRect">
            <a:avLst>
              <a:gd name="adj" fmla="val 2136"/>
            </a:avLst>
          </a:prstGeom>
          <a:solidFill>
            <a:srgbClr val="FFFFFF"/>
          </a:solidFill>
          <a:ln>
            <a:noFill/>
          </a:ln>
          <a:effectLst>
            <a:outerShdw blurRad="177800" dist="38100" dir="5400000" algn="t" rotWithShape="0">
              <a:srgbClr val="00000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0" y="1600200"/>
            <a:ext cx="8534095" cy="6400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Ministry of Higher Education and Scientific Research</a:t>
            </a:r>
          </a:p>
          <a:p>
            <a:pPr algn="ctr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University Name · College Name · Department Name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2240280"/>
            <a:ext cx="8534095" cy="19202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400" b="1" lang="en-US">
                <a:solidFill>
                  <a:srgbClr val="1F4E79"/>
                </a:solidFill>
                <a:latin typeface="Cambria"/>
                <a:cs typeface="Segoe UI"/>
              </a:rPr>
              <a:t>Your Seminar Title Goes Here in One or Two Lines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206240"/>
            <a:ext cx="8534095" cy="19202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600" b="0" lang="en-US">
                <a:solidFill>
                  <a:srgbClr val="17202A"/>
                </a:solidFill>
                <a:latin typeface="Calibri"/>
                <a:cs typeface="Arial"/>
              </a:rPr>
              <a:t>Student's Full Name</a:t>
            </a:r>
          </a:p>
          <a:p>
            <a:pPr algn="ctr"/>
            <a:r>
              <a:rPr sz="1600" b="0" lang="en-US">
                <a:solidFill>
                  <a:srgbClr val="17202A"/>
                </a:solidFill>
                <a:latin typeface="Calibri"/>
                <a:cs typeface="Arial"/>
              </a:rPr>
              <a:t>Supervised by: Supervisor's Name and Title</a:t>
            </a:r>
          </a:p>
          <a:p>
            <a:pPr algn="ctr"/>
            <a:r>
              <a:rPr sz="1600" b="0" lang="en-US">
                <a:solidFill>
                  <a:srgbClr val="17202A"/>
                </a:solidFill>
                <a:latin typeface="Calibri"/>
                <a:cs typeface="Arial"/>
              </a:rPr>
              <a:t>……/……/……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13716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Cambria"/>
                <a:cs typeface="Segoe UI"/>
              </a:rPr>
              <a:t>Outline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000" b="0" lang="en-US">
                <a:solidFill>
                  <a:srgbClr val="17202A"/>
                </a:solidFill>
                <a:latin typeface="Calibri"/>
                <a:cs typeface="Arial"/>
              </a:rPr>
              <a:t>Introduction</a:t>
            </a:r>
          </a:p>
          <a:p>
            <a:pPr algn="l" marL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000" b="0" lang="en-US">
                <a:solidFill>
                  <a:srgbClr val="17202A"/>
                </a:solidFill>
                <a:latin typeface="Calibri"/>
                <a:cs typeface="Arial"/>
              </a:rPr>
              <a:t>Problem and Objectives</a:t>
            </a:r>
          </a:p>
          <a:p>
            <a:pPr algn="l" marL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000" b="0" lang="en-US">
                <a:solidFill>
                  <a:srgbClr val="17202A"/>
                </a:solidFill>
                <a:latin typeface="Calibri"/>
                <a:cs typeface="Arial"/>
              </a:rPr>
              <a:t>Background</a:t>
            </a:r>
          </a:p>
          <a:p>
            <a:pPr algn="l" marL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000" b="0" lang="en-US">
                <a:solidFill>
                  <a:srgbClr val="17202A"/>
                </a:solidFill>
                <a:latin typeface="Calibri"/>
                <a:cs typeface="Arial"/>
              </a:rPr>
              <a:t>Results</a:t>
            </a:r>
          </a:p>
          <a:p>
            <a:pPr algn="l" marL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000" b="0" lang="en-US">
                <a:solidFill>
                  <a:srgbClr val="17202A"/>
                </a:solidFill>
                <a:latin typeface="Calibri"/>
                <a:cs typeface="Arial"/>
              </a:rPr>
              <a:t>Conclusions and Recommendations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Short seminar title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5695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2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03120"/>
            <a:ext cx="10362895" cy="18288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800" b="1" lang="en-US">
                <a:solidFill>
                  <a:srgbClr val="1F4E79"/>
                </a:solidFill>
                <a:latin typeface="Cambria"/>
                <a:cs typeface="Segoe UI"/>
              </a:rPr>
              <a:t>Introduction</a:t>
            </a:r>
          </a:p>
        </p:txBody>
      </p:sp>
      <p:sp>
        <p:nvSpPr>
          <p:cNvPr id="3" name="Oval 2"/>
          <p:cNvSpPr/>
          <p:nvPr/>
        </p:nvSpPr>
        <p:spPr>
          <a:xfrm>
            <a:off x="5821527" y="4297680"/>
            <a:ext cx="146304" cy="146304"/>
          </a:xfrm>
          <a:prstGeom prst="ellipse">
            <a:avLst/>
          </a:prstGeom>
          <a:solidFill>
            <a:srgbClr val="C47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095847" y="4297680"/>
            <a:ext cx="146304" cy="146304"/>
          </a:xfrm>
          <a:prstGeom prst="ellipse">
            <a:avLst/>
          </a:prstGeom>
          <a:solidFill>
            <a:srgbClr val="CDDD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13716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Cambria"/>
                <a:cs typeface="Segoe UI"/>
              </a:rPr>
              <a:t>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200" b="0" lang="en-US">
                <a:solidFill>
                  <a:srgbClr val="17202A"/>
                </a:solidFill>
                <a:latin typeface="Calibri"/>
                <a:cs typeface="Arial"/>
              </a:rPr>
              <a:t>Define the topic in one clear sentence</a:t>
            </a:r>
          </a:p>
          <a:p>
            <a:pPr algn="l" marL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200" b="0" lang="en-US">
                <a:solidFill>
                  <a:srgbClr val="17202A"/>
                </a:solidFill>
                <a:latin typeface="Calibri"/>
                <a:cs typeface="Arial"/>
              </a:rPr>
              <a:t>Why does it matter? One striking number or fact</a:t>
            </a:r>
          </a:p>
          <a:p>
            <a:pPr algn="l" marL="640080" indent="-274320" lvl="1">
              <a:spcAft>
                <a:spcPts val="800"/>
              </a:spcAft>
              <a:buClr>
                <a:srgbClr val="4E5B69"/>
              </a:buClr>
              <a:buFont typeface="Segoe UI Symbol"/>
              <a:buChar char="–"/>
            </a:pPr>
            <a:r>
              <a:rPr sz="1900" b="0" lang="en-US">
                <a:solidFill>
                  <a:srgbClr val="4E5B69"/>
                </a:solidFill>
                <a:latin typeface="Calibri"/>
                <a:cs typeface="Arial"/>
              </a:rPr>
              <a:t>A real-world example or application</a:t>
            </a:r>
          </a:p>
          <a:p>
            <a:pPr algn="l" marL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200" b="0" lang="en-US">
                <a:solidFill>
                  <a:srgbClr val="17202A"/>
                </a:solidFill>
                <a:latin typeface="Calibri"/>
                <a:cs typeface="Arial"/>
              </a:rPr>
              <a:t>What this talk will cover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Short seminar title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5695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4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13716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Cambria"/>
                <a:cs typeface="Segoe UI"/>
              </a:rPr>
              <a:t>Slide title: picture with 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000" b="0" lang="en-US">
                <a:solidFill>
                  <a:srgbClr val="17202A"/>
                </a:solidFill>
                <a:latin typeface="Calibri"/>
                <a:cs typeface="Arial"/>
              </a:rPr>
              <a:t>Explain the picture in three short points</a:t>
            </a:r>
          </a:p>
          <a:p>
            <a:pPr algn="l" marL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000" b="0" lang="en-US">
                <a:solidFill>
                  <a:srgbClr val="17202A"/>
                </a:solidFill>
                <a:latin typeface="Calibri"/>
                <a:cs typeface="Arial"/>
              </a:rPr>
              <a:t>Replace the picture: right-click → Change Picture</a:t>
            </a:r>
          </a:p>
          <a:p>
            <a:pPr algn="l" marL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000" b="0" lang="en-US">
                <a:solidFill>
                  <a:srgbClr val="17202A"/>
                </a:solidFill>
                <a:latin typeface="Calibri"/>
                <a:cs typeface="Arial"/>
              </a:rPr>
              <a:t>Cite the source if the picture is not yours</a:t>
            </a:r>
          </a:p>
        </p:txBody>
      </p:sp>
      <p:pic>
        <p:nvPicPr>
          <p:cNvPr id="5" name="Picture 4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727" y="1991411"/>
            <a:ext cx="5272887" cy="35152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Short seminar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5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03120"/>
            <a:ext cx="10362895" cy="18288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800" b="1" lang="en-US">
                <a:solidFill>
                  <a:srgbClr val="1F4E79"/>
                </a:solidFill>
                <a:latin typeface="Cambria"/>
                <a:cs typeface="Segoe UI"/>
              </a:rPr>
              <a:t>Results</a:t>
            </a:r>
          </a:p>
        </p:txBody>
      </p:sp>
      <p:sp>
        <p:nvSpPr>
          <p:cNvPr id="3" name="Oval 2"/>
          <p:cNvSpPr/>
          <p:nvPr/>
        </p:nvSpPr>
        <p:spPr>
          <a:xfrm>
            <a:off x="5821527" y="4297680"/>
            <a:ext cx="146304" cy="146304"/>
          </a:xfrm>
          <a:prstGeom prst="ellipse">
            <a:avLst/>
          </a:prstGeom>
          <a:solidFill>
            <a:srgbClr val="CDDD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095847" y="4297680"/>
            <a:ext cx="146304" cy="146304"/>
          </a:xfrm>
          <a:prstGeom prst="ellipse">
            <a:avLst/>
          </a:prstGeom>
          <a:solidFill>
            <a:srgbClr val="C47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13716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Cambria"/>
                <a:cs typeface="Segoe UI"/>
              </a:rPr>
              <a:t>Table title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97280" y="1463040"/>
          <a:ext cx="9997135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Calibri"/>
                          <a:cs typeface="Arial"/>
                        </a:rPr>
                        <a:t>No.</a:t>
                      </a:r>
                    </a:p>
                  </a:txBody>
                  <a:tcPr anchor="ctr"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Calibri"/>
                          <a:cs typeface="Arial"/>
                        </a:rPr>
                        <a:t>Column 1</a:t>
                      </a:r>
                    </a:p>
                  </a:txBody>
                  <a:tcPr anchor="ctr"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Calibri"/>
                          <a:cs typeface="Arial"/>
                        </a:rPr>
                        <a:t>Column 2</a:t>
                      </a:r>
                    </a:p>
                  </a:txBody>
                  <a:tcPr anchor="ctr"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Calibri"/>
                          <a:cs typeface="Arial"/>
                        </a:rPr>
                        <a:t>Column 3</a:t>
                      </a:r>
                    </a:p>
                  </a:txBody>
                  <a:tcPr anchor="ctr">
                    <a:solidFill>
                      <a:srgbClr val="1F4E7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2</a:t>
                      </a:r>
                    </a:p>
                  </a:txBody>
                  <a:tcPr anchor="ctr"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EEF4F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7202A"/>
                          </a:solidFill>
                          <a:latin typeface="Calibri"/>
                          <a:cs typeface="Arial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Short seminar title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5695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7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13716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Cambria"/>
                <a:cs typeface="Segoe UI"/>
              </a:rPr>
              <a:t>Chart title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914400" y="137160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576072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400" b="0" lang="en-US">
                <a:solidFill>
                  <a:srgbClr val="4E5B69"/>
                </a:solidFill>
                <a:latin typeface="Calibri"/>
                <a:cs typeface="Arial"/>
              </a:rPr>
              <a:t>Fig. 1: to change the numbers, right-click the chart → Edit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Short seminar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8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13716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Cambria"/>
                <a:cs typeface="Segoe UI"/>
              </a:rPr>
              <a:t>Conclusions and Recommendations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200" b="0" lang="en-US">
                <a:solidFill>
                  <a:srgbClr val="17202A"/>
                </a:solidFill>
                <a:latin typeface="Calibri"/>
                <a:cs typeface="Arial"/>
              </a:rPr>
              <a:t>Conclusion 1: your most important finding</a:t>
            </a:r>
          </a:p>
          <a:p>
            <a:pPr algn="l" marL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200" b="0" lang="en-US">
                <a:solidFill>
                  <a:srgbClr val="17202A"/>
                </a:solidFill>
                <a:latin typeface="Calibri"/>
                <a:cs typeface="Arial"/>
              </a:rPr>
              <a:t>Conclusion 2</a:t>
            </a:r>
          </a:p>
          <a:p>
            <a:pPr algn="l" marL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200" b="0" lang="en-US">
                <a:solidFill>
                  <a:srgbClr val="17202A"/>
                </a:solidFill>
                <a:latin typeface="Calibri"/>
                <a:cs typeface="Arial"/>
              </a:rPr>
              <a:t>A practical recommendation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Short seminar title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5695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9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13716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Cambria"/>
                <a:cs typeface="Segoe UI"/>
              </a:rPr>
              <a:t>References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200" b="0" lang="en-US">
                <a:solidFill>
                  <a:srgbClr val="17202A"/>
                </a:solidFill>
                <a:latin typeface="Calibri"/>
                <a:cs typeface="Arial"/>
              </a:rPr>
              <a:t>[1] A. Author, Title of the Book, 2nd ed. City: Publisher, Year.</a:t>
            </a:r>
          </a:p>
          <a:p>
            <a:pPr algn="l" marL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200" b="0" lang="en-US">
                <a:solidFill>
                  <a:srgbClr val="17202A"/>
                </a:solidFill>
                <a:latin typeface="Calibri"/>
                <a:cs typeface="Arial"/>
              </a:rPr>
              <a:t>[2] A. Author, “Article title,” Journal, vol. 1, pp. 1–10, 2024.</a:t>
            </a:r>
          </a:p>
          <a:p>
            <a:pPr algn="l" marL="320040" indent="-274320">
              <a:spcAft>
                <a:spcPts val="800"/>
              </a:spcAft>
              <a:buClr>
                <a:srgbClr val="C4743F"/>
              </a:buClr>
              <a:buFont typeface="Segoe UI Symbol"/>
              <a:buChar char="■"/>
            </a:pPr>
            <a:r>
              <a:rPr sz="2200" b="0" lang="en-US">
                <a:solidFill>
                  <a:srgbClr val="17202A"/>
                </a:solidFill>
                <a:latin typeface="Calibri"/>
                <a:cs typeface="Arial"/>
              </a:rPr>
              <a:t>[3] Organisation, “Web page title,” Accessed: Month Day, Year.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Short seminar title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5695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E5B69"/>
                </a:solidFill>
                <a:latin typeface="Calibri"/>
                <a:cs typeface="Arial"/>
              </a:rPr>
              <a:t>10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4400" b="1" lang="en-US">
                <a:solidFill>
                  <a:srgbClr val="FFFFFF"/>
                </a:solidFill>
                <a:latin typeface="Cambria"/>
                <a:cs typeface="Segoe UI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2400" b="0" lang="en-US">
                <a:solidFill>
                  <a:srgbClr val="EEEEEE"/>
                </a:solidFill>
                <a:latin typeface="Calibri"/>
                <a:cs typeface="Arial"/>
              </a:rPr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200" b="0" lang="en-US">
                <a:solidFill>
                  <a:srgbClr val="E6E6E6"/>
                </a:solidFill>
                <a:latin typeface="Calibri"/>
                <a:cs typeface="Arial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Free template by Tem — tem-services.com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Seminar Title Goes Here in One or Two Lines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