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00695C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521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369F94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521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C5F5C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4E3DE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5211F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2024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693615" y="228600"/>
            <a:ext cx="6949440" cy="14630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Tahoma"/>
              </a:rPr>
              <a:t>وزارة التعليم العالي والبحث العلمي</a:t>
            </a:r>
          </a:p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Tahoma"/>
              </a:rPr>
              <a:t>اسم الجامعة</a:t>
            </a:r>
          </a:p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Tahoma"/>
              </a:rPr>
              <a:t>اسم الكلية</a:t>
            </a:r>
          </a:p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Tahoma"/>
              </a:rPr>
              <a:t>اسم القسم العلمي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29000" y="45720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0" y="502920"/>
            <a:ext cx="914400" cy="914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377440" y="45720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160" y="502920"/>
            <a:ext cx="914400" cy="914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2377440"/>
            <a:ext cx="103628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800" b="0" lang="ar-IQ">
                <a:solidFill>
                  <a:srgbClr val="00796B"/>
                </a:solidFill>
                <a:latin typeface="Segoe UI"/>
                <a:cs typeface="Tahoma"/>
              </a:rPr>
              <a:t>سمنار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346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00695C"/>
                </a:solidFill>
                <a:latin typeface="Segoe UI"/>
                <a:cs typeface="Tahoma"/>
              </a:rPr>
              <a:t>عنوان السمنار يُكتب هنا في سطر أو سطرين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937760"/>
            <a:ext cx="10362895" cy="17373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600" b="0" lang="ar-IQ">
                <a:solidFill>
                  <a:srgbClr val="15211F"/>
                </a:solidFill>
                <a:latin typeface="Segoe UI"/>
                <a:cs typeface="Tahoma"/>
              </a:rPr>
              <a:t>اسم الطالب الثلاثي</a:t>
            </a:r>
          </a:p>
          <a:p>
            <a:pPr rtl="1" algn="ctr"/>
            <a:r>
              <a:rPr sz="1600" b="0" lang="ar-IQ">
                <a:solidFill>
                  <a:srgbClr val="15211F"/>
                </a:solidFill>
                <a:latin typeface="Segoe UI"/>
                <a:cs typeface="Tahoma"/>
              </a:rPr>
              <a:t>إشراف: اسم المشرف مع اللقب العلمي</a:t>
            </a:r>
          </a:p>
          <a:p>
            <a:pPr rtl="1" algn="ctr"/>
            <a:r>
              <a:rPr sz="1600" b="0" lang="en-US">
                <a:solidFill>
                  <a:srgbClr val="15211F"/>
                </a:solidFill>
                <a:latin typeface="Segoe UI"/>
                <a:cs typeface="Tahoma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محتويات العرض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الاستنتاجات والتوصيات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975024" y="6803136"/>
            <a:ext cx="2216671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FFFFFF"/>
                </a:solidFill>
                <a:latin typeface="Segoe UI"/>
                <a:cs typeface="Tahoma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المقدمة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4C5F5C"/>
              </a:buClr>
              <a:buFont typeface="Segoe UI Symbol"/>
              <a:buChar char="–"/>
            </a:pPr>
            <a:r>
              <a:rPr sz="1900" b="0" lang="ar-IQ">
                <a:solidFill>
                  <a:srgbClr val="4C5F5C"/>
                </a:solidFill>
                <a:latin typeface="Segoe UI"/>
                <a:cs typeface="Tahoma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ما الذي سيتناوله العرض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58352" y="6803136"/>
            <a:ext cx="4433343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عنوان الشريحة: صورة مع نص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33008" y="1417320"/>
            <a:ext cx="522716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000" b="0" lang="ar-IQ">
                <a:solidFill>
                  <a:srgbClr val="15211F"/>
                </a:solidFill>
                <a:latin typeface="Segoe UI"/>
                <a:cs typeface="Tahoma"/>
              </a:rPr>
              <a:t>اذكر مصدر الصورة إن لم تكن من عملك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52371"/>
            <a:ext cx="5227167" cy="34847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650016" y="6803136"/>
            <a:ext cx="5541679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FFFFFF"/>
                </a:solidFill>
                <a:latin typeface="Segoe UI"/>
                <a:cs typeface="Tahoma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عنوان الجدول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0569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76423"/>
                <a:gridCol w="2476423"/>
                <a:gridCol w="2476423"/>
                <a:gridCol w="247642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ت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Tahoma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00695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2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E8F5F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5211F"/>
                          </a:solidFill>
                          <a:latin typeface="Segoe UI"/>
                          <a:cs typeface="Tahoma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433344" y="6803136"/>
            <a:ext cx="7758351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عنوان المخطط البياني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27145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8200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4C5F5C"/>
                </a:solidFill>
                <a:latin typeface="Segoe UI"/>
                <a:cs typeface="Tahoma"/>
              </a:rPr>
              <a:t>الشكل </a:t>
            </a:r>
            <a:r>
              <a:rPr sz="1400" b="0" lang="en-US">
                <a:solidFill>
                  <a:srgbClr val="4C5F5C"/>
                </a:solidFill>
                <a:latin typeface="Segoe UI"/>
                <a:cs typeface="Tahoma"/>
              </a:rPr>
              <a:t>‪(1)‬</a:t>
            </a:r>
            <a:r>
              <a:rPr sz="1400" b="0" lang="ar-IQ">
                <a:solidFill>
                  <a:srgbClr val="4C5F5C"/>
                </a:solidFill>
                <a:latin typeface="Segoe UI"/>
                <a:cs typeface="Tahoma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25008" y="6803136"/>
            <a:ext cx="8866687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الاستنتاجات والتوصيات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توصية عملية قابلة للتنفيذ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16672" y="6803136"/>
            <a:ext cx="9975023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0069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82009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695C"/>
                </a:solidFill>
                <a:latin typeface="Segoe UI"/>
                <a:cs typeface="Tahoma"/>
              </a:rPr>
              <a:t>المصادر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8200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[1] اسم المؤلف، عنوان الكتاب، ط</a:t>
            </a: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2</a:t>
            </a: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en-US">
                <a:solidFill>
                  <a:srgbClr val="15211F"/>
                </a:solidFill>
                <a:latin typeface="Segoe UI"/>
                <a:cs typeface="Tahoma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369F94"/>
              </a:buClr>
              <a:buFont typeface="Segoe UI Symbol"/>
              <a:buChar char="○"/>
            </a:pPr>
            <a:r>
              <a:rPr sz="2200" b="0" lang="ar-IQ">
                <a:solidFill>
                  <a:srgbClr val="15211F"/>
                </a:solidFill>
                <a:latin typeface="Segoe UI"/>
                <a:cs typeface="Tahoma"/>
              </a:rPr>
              <a:t>[3] اسم الموقع، «عنوان الصفحة»، تاريخ الاطلاع.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4E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08336" y="6803136"/>
            <a:ext cx="11083359" cy="54864"/>
          </a:xfrm>
          <a:prstGeom prst="rect">
            <a:avLst/>
          </a:prstGeom>
          <a:solidFill>
            <a:srgbClr val="369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C5F5C"/>
                </a:solidFill>
                <a:latin typeface="Segoe UI"/>
                <a:cs typeface="Tahoma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Segoe UI"/>
                <a:cs typeface="Tahoma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Segoe UI"/>
                <a:cs typeface="Tahoma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Segoe UI"/>
                <a:cs typeface="Tahoma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Segoe UI"/>
                <a:cs typeface="Tahoma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