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3F3D7A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D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AD836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D1C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6556E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D8D6EF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D1C2B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 rot="10800000">
            <a:off x="0" y="0"/>
            <a:ext cx="4206240" cy="3108960"/>
          </a:xfrm>
          <a:prstGeom prst="rtTriangle">
            <a:avLst/>
          </a:prstGeom>
          <a:solidFill>
            <a:srgbClr val="3F3D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ight Triangle 2"/>
          <p:cNvSpPr/>
          <p:nvPr/>
        </p:nvSpPr>
        <p:spPr>
          <a:xfrm>
            <a:off x="8808415" y="4297680"/>
            <a:ext cx="3383280" cy="2560320"/>
          </a:xfrm>
          <a:prstGeom prst="rtTriangle">
            <a:avLst/>
          </a:prstGeom>
          <a:solidFill>
            <a:srgbClr val="F7B26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1535" y="457200"/>
            <a:ext cx="731520" cy="731520"/>
          </a:xfrm>
          <a:prstGeom prst="rect">
            <a:avLst/>
          </a:prstGeom>
        </p:spPr>
      </p:pic>
      <p:pic>
        <p:nvPicPr>
          <p:cNvPr id="5" name="Picture 4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855" y="457200"/>
            <a:ext cx="731520" cy="731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495" y="1280160"/>
            <a:ext cx="6766560" cy="685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56556E"/>
                </a:solidFill>
                <a:latin typeface="Segoe UI"/>
                <a:cs typeface="Segoe UI"/>
              </a:rPr>
              <a:t>وزارة التعليم العالي والبحث العلمي</a:t>
            </a:r>
          </a:p>
          <a:p>
            <a:pPr rtl="1" algn="r"/>
            <a:r>
              <a:rPr sz="1200" b="0" lang="ar-IQ">
                <a:solidFill>
                  <a:srgbClr val="56556E"/>
                </a:solidFill>
                <a:latin typeface="Segoe UI"/>
                <a:cs typeface="Segoe UI"/>
              </a:rPr>
              <a:t>اسم الجامعة · اسم الكلية · اسم القسم العلمي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108960"/>
            <a:ext cx="9997135" cy="13258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400" b="1" lang="ar-IQ">
                <a:solidFill>
                  <a:srgbClr val="3F3D7A"/>
                </a:solidFill>
                <a:latin typeface="Segoe UI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4526280"/>
            <a:ext cx="9448495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600" b="0" lang="ar-IQ">
                <a:solidFill>
                  <a:srgbClr val="1D1C2B"/>
                </a:solidFill>
                <a:latin typeface="Segoe UI"/>
                <a:cs typeface="Segoe UI"/>
              </a:rPr>
              <a:t>اسم الطالب الثلاثي</a:t>
            </a:r>
          </a:p>
          <a:p>
            <a:pPr rtl="1" algn="ctr"/>
            <a:r>
              <a:rPr sz="1600" b="0" lang="ar-IQ">
                <a:solidFill>
                  <a:srgbClr val="1D1C2B"/>
                </a:solidFill>
                <a:latin typeface="Segoe UI"/>
                <a:cs typeface="Segoe UI"/>
              </a:rPr>
              <a:t>إشراف: اسم المشرف مع اللقب العلمي</a:t>
            </a:r>
          </a:p>
          <a:p>
            <a:pPr rtl="1" algn="ctr"/>
            <a:r>
              <a:rPr sz="1600" b="0" lang="en-US">
                <a:solidFill>
                  <a:srgbClr val="1D1C2B"/>
                </a:solidFill>
                <a:latin typeface="Segoe UI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737360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914400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3F3D7A"/>
                </a:solidFill>
                <a:latin typeface="Segoe UI"/>
                <a:cs typeface="Segoe UI"/>
              </a:rPr>
              <a:t>محتويات العرض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ar-IQ">
                <a:solidFill>
                  <a:srgbClr val="1D1C2B"/>
                </a:solidFill>
                <a:latin typeface="Segoe UI"/>
                <a:cs typeface="Segoe UI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ar-IQ">
                <a:solidFill>
                  <a:srgbClr val="1D1C2B"/>
                </a:solidFill>
                <a:latin typeface="Segoe UI"/>
                <a:cs typeface="Segoe UI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ar-IQ">
                <a:solidFill>
                  <a:srgbClr val="1D1C2B"/>
                </a:solidFill>
                <a:latin typeface="Segoe UI"/>
                <a:cs typeface="Segoe UI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ar-IQ">
                <a:solidFill>
                  <a:srgbClr val="1D1C2B"/>
                </a:solidFill>
                <a:latin typeface="Segoe UI"/>
                <a:cs typeface="Segoe UI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ar-IQ">
                <a:solidFill>
                  <a:srgbClr val="1D1C2B"/>
                </a:solidFill>
                <a:latin typeface="Segoe UI"/>
                <a:cs typeface="Segoe UI"/>
              </a:rPr>
              <a:t>الاستنتاجات والتوصيات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975024" y="6803136"/>
            <a:ext cx="2216671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2000" b="1" lang="en-US">
                <a:solidFill>
                  <a:srgbClr val="F3F2FB"/>
                </a:solidFill>
                <a:latin typeface="Segoe UI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3F3D7A"/>
                </a:solidFill>
                <a:latin typeface="Segoe UI"/>
                <a:cs typeface="Segoe UI"/>
              </a:rPr>
              <a:t>المقدمة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737360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914400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3F3D7A"/>
                </a:solidFill>
                <a:latin typeface="Segoe UI"/>
                <a:cs typeface="Segoe UI"/>
              </a:rPr>
              <a:t>المقدمة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56556E"/>
              </a:buClr>
              <a:buFont typeface="Segoe UI Symbol"/>
              <a:buChar char="–"/>
            </a:pPr>
            <a:r>
              <a:rPr sz="1900" b="0" lang="ar-IQ">
                <a:solidFill>
                  <a:srgbClr val="56556E"/>
                </a:solidFill>
                <a:latin typeface="Segoe UI"/>
                <a:cs typeface="Segoe UI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ما الذي سيتناوله العرض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58352" y="6803136"/>
            <a:ext cx="4433343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737360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914400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3F3D7A"/>
                </a:solidFill>
                <a:latin typeface="Segoe UI"/>
                <a:cs typeface="Segoe UI"/>
              </a:rPr>
              <a:t>عنوان الشريحة: صورة مع نص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ar-IQ">
                <a:solidFill>
                  <a:srgbClr val="1D1C2B"/>
                </a:solidFill>
                <a:latin typeface="Segoe UI"/>
                <a:cs typeface="Segoe UI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ar-IQ">
                <a:solidFill>
                  <a:srgbClr val="1D1C2B"/>
                </a:solidFill>
                <a:latin typeface="Segoe UI"/>
                <a:cs typeface="Segoe UI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000" b="0" lang="ar-IQ">
                <a:solidFill>
                  <a:srgbClr val="1D1C2B"/>
                </a:solidFill>
                <a:latin typeface="Segoe UI"/>
                <a:cs typeface="Segoe UI"/>
              </a:rPr>
              <a:t>اذكر مصدر الصورة إن لم تكن من عملك</a:t>
            </a:r>
          </a:p>
        </p:txBody>
      </p:sp>
      <p:pic>
        <p:nvPicPr>
          <p:cNvPr id="8" name="Picture 7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50016" y="6803136"/>
            <a:ext cx="5541679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2000" b="1" lang="en-US">
                <a:solidFill>
                  <a:srgbClr val="F3F2FB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3F3D7A"/>
                </a:solidFill>
                <a:latin typeface="Segoe UI"/>
                <a:cs typeface="Segoe UI"/>
              </a:rPr>
              <a:t>النتائج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737360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914400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3F3D7A"/>
                </a:solidFill>
                <a:latin typeface="Segoe UI"/>
                <a:cs typeface="Segoe UI"/>
              </a:rPr>
              <a:t>عنوان الجدول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ت</a:t>
                      </a:r>
                    </a:p>
                  </a:txBody>
                  <a:tcPr anchor="ctr">
                    <a:solidFill>
                      <a:srgbClr val="3F3D7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3F3D7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3F3D7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3F3D7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3F2F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3F2F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3F2F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3F2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D1C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33344" y="6803136"/>
            <a:ext cx="7758351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737360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914400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3F3D7A"/>
                </a:solidFill>
                <a:latin typeface="Segoe UI"/>
                <a:cs typeface="Segoe UI"/>
              </a:rPr>
              <a:t>عنوان المخطط البياني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56556E"/>
                </a:solidFill>
                <a:latin typeface="Segoe UI"/>
                <a:cs typeface="Segoe UI"/>
              </a:rPr>
              <a:t>الشكل </a:t>
            </a:r>
            <a:r>
              <a:rPr sz="1400" b="0" lang="en-US">
                <a:solidFill>
                  <a:srgbClr val="56556E"/>
                </a:solidFill>
                <a:latin typeface="Segoe UI"/>
                <a:cs typeface="Segoe UI"/>
              </a:rPr>
              <a:t>‪(1)‬</a:t>
            </a:r>
            <a:r>
              <a:rPr sz="1400" b="0" lang="ar-IQ">
                <a:solidFill>
                  <a:srgbClr val="56556E"/>
                </a:solidFill>
                <a:latin typeface="Segoe UI"/>
                <a:cs typeface="Segoe UI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25008" y="6803136"/>
            <a:ext cx="8866687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737360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914400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3F3D7A"/>
                </a:solidFill>
                <a:latin typeface="Segoe UI"/>
                <a:cs typeface="Segoe UI"/>
              </a:rPr>
              <a:t>الاستنتاجات والتوصيات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توصية عملية قابلة للتنفيذ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216672" y="6803136"/>
            <a:ext cx="9975023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737360" y="5120640"/>
            <a:ext cx="3474720" cy="3474720"/>
          </a:xfrm>
          <a:prstGeom prst="ellipse">
            <a:avLst/>
          </a:prstGeom>
          <a:solidFill>
            <a:srgbClr val="3F3D7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914400" y="5943600"/>
            <a:ext cx="1828800" cy="1828800"/>
          </a:xfrm>
          <a:prstGeom prst="ellipse">
            <a:avLst/>
          </a:prstGeom>
          <a:solidFill>
            <a:srgbClr val="F7B267">
              <a:alpha val="19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957255" y="411480"/>
            <a:ext cx="594360" cy="594360"/>
          </a:xfrm>
          <a:prstGeom prst="ellipse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57255" y="411480"/>
            <a:ext cx="594360" cy="5943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1600" b="1" lang="en-US">
                <a:solidFill>
                  <a:srgbClr val="FFFFFF"/>
                </a:solidFill>
                <a:latin typeface="Segoe UI"/>
                <a:cs typeface="Segoe UI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5760"/>
            <a:ext cx="1008857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3F3D7A"/>
                </a:solidFill>
                <a:latin typeface="Segoe UI"/>
                <a:cs typeface="Segoe UI"/>
              </a:rPr>
              <a:t>المصادر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[1] اسم المؤلف، عنوان الكتاب، ط</a:t>
            </a: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2</a:t>
            </a: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en-US">
                <a:solidFill>
                  <a:srgbClr val="1D1C2B"/>
                </a:solidFill>
                <a:latin typeface="Segoe UI"/>
                <a:cs typeface="Segoe UI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AD836F"/>
              </a:buClr>
              <a:buFont typeface="Segoe UI Symbol"/>
              <a:buChar char="◆"/>
            </a:pPr>
            <a:r>
              <a:rPr sz="2200" b="0" lang="ar-IQ">
                <a:solidFill>
                  <a:srgbClr val="1D1C2B"/>
                </a:solidFill>
                <a:latin typeface="Segoe UI"/>
                <a:cs typeface="Segoe UI"/>
              </a:rPr>
              <a:t>[3] اسم الموقع، «عنوان الصفحة»، تاريخ الاطلاع.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D8D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108336" y="6803136"/>
            <a:ext cx="11083359" cy="54864"/>
          </a:xfrm>
          <a:prstGeom prst="rect">
            <a:avLst/>
          </a:prstGeom>
          <a:solidFill>
            <a:srgbClr val="AD83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" y="6428232"/>
            <a:ext cx="822960" cy="310896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56556E"/>
                </a:solidFill>
                <a:latin typeface="Segoe UI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3D7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Segoe UI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Segoe UI"/>
                <a:cs typeface="Segoe UI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Segoe UI"/>
                <a:cs typeface="Segoe UI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