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1B4332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6211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599F7D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6211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B5E53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DE8D8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6211B"/>
          </a:solidFill>
          <a:latin typeface="Times New Roman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274320" y="274320"/>
            <a:ext cx="11643055" cy="6309360"/>
          </a:xfrm>
          <a:prstGeom prst="rect">
            <a:avLst/>
          </a:prstGeom>
          <a:noFill/>
          <a:ln w="15875">
            <a:solidFill>
              <a:srgbClr val="1B43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428" y="502920"/>
            <a:ext cx="777240" cy="777240"/>
          </a:xfrm>
          <a:prstGeom prst="rect">
            <a:avLst/>
          </a:prstGeom>
        </p:spPr>
      </p:pic>
      <p:pic>
        <p:nvPicPr>
          <p:cNvPr id="4" name="Picture 3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028" y="502920"/>
            <a:ext cx="777240" cy="777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1371600"/>
            <a:ext cx="10362895" cy="6400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4B5E53"/>
                </a:solidFill>
                <a:latin typeface="Times New Roman"/>
                <a:cs typeface="Times New Roman"/>
              </a:rPr>
              <a:t>وزارة التعليم العالي والبحث العلمي</a:t>
            </a:r>
          </a:p>
          <a:p>
            <a:pPr rtl="1" algn="ctr"/>
            <a:r>
              <a:rPr sz="1200" b="0" lang="ar-IQ">
                <a:solidFill>
                  <a:srgbClr val="4B5E53"/>
                </a:solidFill>
                <a:latin typeface="Times New Roman"/>
                <a:cs typeface="Times New Roman"/>
              </a:rPr>
              <a:t>اسم الجامعة · اسم الكلية · اسم القسم العلمي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05740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1B4332"/>
                </a:solidFill>
                <a:latin typeface="Arial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1447" y="4160520"/>
            <a:ext cx="1828800" cy="54864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4343400"/>
            <a:ext cx="10362895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800" b="0" lang="ar-IQ">
                <a:solidFill>
                  <a:srgbClr val="16211B"/>
                </a:solidFill>
                <a:latin typeface="Times New Roman"/>
                <a:cs typeface="Times New Roman"/>
              </a:rPr>
              <a:t>اسم الطالب الثلاثي</a:t>
            </a:r>
          </a:p>
          <a:p>
            <a:pPr rtl="1" algn="ctr"/>
            <a:r>
              <a:rPr sz="1800" b="0" lang="ar-IQ">
                <a:solidFill>
                  <a:srgbClr val="16211B"/>
                </a:solidFill>
                <a:latin typeface="Times New Roman"/>
                <a:cs typeface="Times New Roman"/>
              </a:rPr>
              <a:t>إشراف: اسم المشرف مع اللقب العلمي</a:t>
            </a:r>
          </a:p>
          <a:p>
            <a:pPr rtl="1" algn="ctr"/>
            <a:r>
              <a:rPr sz="1800" b="0" lang="en-US">
                <a:solidFill>
                  <a:srgbClr val="16211B"/>
                </a:solidFill>
                <a:latin typeface="Times New Roman"/>
                <a:cs typeface="Times New Roman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1B4332"/>
                </a:solidFill>
                <a:latin typeface="Arial"/>
                <a:cs typeface="Segoe UI"/>
              </a:rPr>
              <a:t>محتويات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ar-IQ">
                <a:solidFill>
                  <a:srgbClr val="16211B"/>
                </a:solidFill>
                <a:latin typeface="Times New Roman"/>
                <a:cs typeface="Times New Roman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ar-IQ">
                <a:solidFill>
                  <a:srgbClr val="16211B"/>
                </a:solidFill>
                <a:latin typeface="Times New Roman"/>
                <a:cs typeface="Times New Roman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ar-IQ">
                <a:solidFill>
                  <a:srgbClr val="16211B"/>
                </a:solidFill>
                <a:latin typeface="Times New Roman"/>
                <a:cs typeface="Times New Roman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ar-IQ">
                <a:solidFill>
                  <a:srgbClr val="16211B"/>
                </a:solidFill>
                <a:latin typeface="Times New Roman"/>
                <a:cs typeface="Times New Roman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ar-IQ">
                <a:solidFill>
                  <a:srgbClr val="16211B"/>
                </a:solidFill>
                <a:latin typeface="Times New Roman"/>
                <a:cs typeface="Times New Roman"/>
              </a:rPr>
              <a:t>الاستنتاجات والتوصيات</a:t>
            </a:r>
          </a:p>
        </p:txBody>
      </p:sp>
      <p:sp>
        <p:nvSpPr>
          <p:cNvPr id="6" name="Oval 5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0" y="2377440"/>
            <a:ext cx="76196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1B4332"/>
                </a:solidFill>
                <a:latin typeface="Arial"/>
                <a:cs typeface="Segoe UI"/>
              </a:rPr>
              <a:t>المقدمة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88575" y="3383280"/>
            <a:ext cx="1371600" cy="45720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3383280"/>
            <a:ext cx="1371600" cy="45720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1B4332"/>
                </a:solidFill>
                <a:latin typeface="Arial"/>
                <a:cs typeface="Segoe UI"/>
              </a:rPr>
              <a:t>المقدمة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4B5E53"/>
              </a:buClr>
              <a:buFont typeface="Segoe UI Symbol"/>
              <a:buChar char="–"/>
            </a:pPr>
            <a:r>
              <a:rPr sz="1900" b="0" lang="ar-IQ">
                <a:solidFill>
                  <a:srgbClr val="4B5E53"/>
                </a:solidFill>
                <a:latin typeface="Times New Roman"/>
                <a:cs typeface="Times New Roman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ما الذي سيتناوله العرض</a:t>
            </a:r>
          </a:p>
        </p:txBody>
      </p:sp>
      <p:sp>
        <p:nvSpPr>
          <p:cNvPr id="6" name="Oval 5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1B4332"/>
                </a:solidFill>
                <a:latin typeface="Arial"/>
                <a:cs typeface="Segoe UI"/>
              </a:rPr>
              <a:t>عنوان الشريحة: صورة مع نص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ar-IQ">
                <a:solidFill>
                  <a:srgbClr val="16211B"/>
                </a:solidFill>
                <a:latin typeface="Times New Roman"/>
                <a:cs typeface="Times New Roman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ar-IQ">
                <a:solidFill>
                  <a:srgbClr val="16211B"/>
                </a:solidFill>
                <a:latin typeface="Times New Roman"/>
                <a:cs typeface="Times New Roman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000" b="0" lang="ar-IQ">
                <a:solidFill>
                  <a:srgbClr val="16211B"/>
                </a:solidFill>
                <a:latin typeface="Times New Roman"/>
                <a:cs typeface="Times New Roman"/>
              </a:rPr>
              <a:t>اذكر مصدر الصورة إن لم تكن من عملك</a:t>
            </a:r>
          </a:p>
        </p:txBody>
      </p:sp>
      <p:pic>
        <p:nvPicPr>
          <p:cNvPr id="6" name="Picture 5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0" y="2377440"/>
            <a:ext cx="76196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1B4332"/>
                </a:solidFill>
                <a:latin typeface="Arial"/>
                <a:cs typeface="Segoe UI"/>
              </a:rPr>
              <a:t>النتائج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88575" y="3383280"/>
            <a:ext cx="1371600" cy="45720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3383280"/>
            <a:ext cx="1371600" cy="45720"/>
          </a:xfrm>
          <a:prstGeom prst="rect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1B4332"/>
                </a:solidFill>
                <a:latin typeface="Arial"/>
                <a:cs typeface="Segoe UI"/>
              </a:rPr>
              <a:t>عنوان الجدول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ت</a:t>
                      </a:r>
                    </a:p>
                  </a:txBody>
                  <a:tcPr anchor="ctr">
                    <a:solidFill>
                      <a:srgbClr val="1B4332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1B4332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1B4332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1B43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</a:p>
                  </a:txBody>
                  <a:tcPr anchor="ctr">
                    <a:solidFill>
                      <a:srgbClr val="EEF8F2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8F2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8F2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8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6211B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1B4332"/>
                </a:solidFill>
                <a:latin typeface="Arial"/>
                <a:cs typeface="Segoe UI"/>
              </a:rPr>
              <a:t>عنوان المخطط البياني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4B5E53"/>
                </a:solidFill>
                <a:latin typeface="Times New Roman"/>
                <a:cs typeface="Times New Roman"/>
              </a:rPr>
              <a:t>الشكل </a:t>
            </a:r>
            <a:r>
              <a:rPr sz="1400" b="0" lang="en-US">
                <a:solidFill>
                  <a:srgbClr val="4B5E53"/>
                </a:solidFill>
                <a:latin typeface="Times New Roman"/>
                <a:cs typeface="Times New Roman"/>
              </a:rPr>
              <a:t>‪(1)‬</a:t>
            </a:r>
            <a:r>
              <a:rPr sz="1400" b="0" lang="ar-IQ">
                <a:solidFill>
                  <a:srgbClr val="4B5E53"/>
                </a:solidFill>
                <a:latin typeface="Times New Roman"/>
                <a:cs typeface="Times New Roman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7" name="Oval 6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1B4332"/>
                </a:solidFill>
                <a:latin typeface="Arial"/>
                <a:cs typeface="Segoe UI"/>
              </a:rPr>
              <a:t>الاستنتاجات والتوصيات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توصية عملية قابلة للتنفيذ</a:t>
            </a:r>
          </a:p>
        </p:txBody>
      </p:sp>
      <p:sp>
        <p:nvSpPr>
          <p:cNvPr id="6" name="Oval 5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Times New Roman"/>
                <a:cs typeface="Times New Roman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1B4332"/>
                </a:solidFill>
                <a:latin typeface="Arial"/>
                <a:cs typeface="Segoe UI"/>
              </a:rPr>
              <a:t>المصادر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[1] اسم المؤلف، عنوان الكتاب، ط</a:t>
            </a: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2</a:t>
            </a: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en-US">
                <a:solidFill>
                  <a:srgbClr val="16211B"/>
                </a:solidFill>
                <a:latin typeface="Times New Roman"/>
                <a:cs typeface="Times New Roman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599F7D"/>
              </a:buClr>
              <a:buFont typeface="Segoe UI Symbol"/>
              <a:buChar char="✓"/>
            </a:pPr>
            <a:r>
              <a:rPr sz="2200" b="0" lang="ar-IQ">
                <a:solidFill>
                  <a:srgbClr val="16211B"/>
                </a:solidFill>
                <a:latin typeface="Times New Roman"/>
                <a:cs typeface="Times New Roman"/>
              </a:rPr>
              <a:t>[3] اسم الموقع، «عنوان الصفحة»، تاريخ الاطلاع.</a:t>
            </a:r>
          </a:p>
        </p:txBody>
      </p:sp>
      <p:sp>
        <p:nvSpPr>
          <p:cNvPr id="6" name="Oval 5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CDE8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599F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E53"/>
                </a:solidFill>
                <a:latin typeface="Times New Roman"/>
                <a:cs typeface="Times New Roman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43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Arial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Times New Roman"/>
                <a:cs typeface="Times New Roman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Times New Roman"/>
                <a:cs typeface="Times New Roman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Times New Roman"/>
                <a:cs typeface="Times New Roman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