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E63946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E5858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2B2B2B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FFFFF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" cy="685800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74375" y="411480"/>
            <a:ext cx="822960" cy="82296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095" y="457200"/>
            <a:ext cx="731520" cy="7315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905695" y="411480"/>
            <a:ext cx="822960" cy="82296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415" y="457200"/>
            <a:ext cx="731520" cy="731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84655" y="365760"/>
            <a:ext cx="6309360" cy="11887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l"/>
            <a:r>
              <a:rPr sz="1200" b="0" lang="ar-IQ">
                <a:solidFill>
                  <a:srgbClr val="E6E6E6"/>
                </a:solidFill>
                <a:latin typeface="Calibri"/>
                <a:cs typeface="Segoe UI"/>
              </a:rPr>
              <a:t>وزارة التعليم العالي والبحث العلمي</a:t>
            </a:r>
          </a:p>
          <a:p>
            <a:pPr rtl="1" algn="l"/>
            <a:r>
              <a:rPr sz="1200" b="0" lang="ar-IQ">
                <a:solidFill>
                  <a:srgbClr val="E6E6E6"/>
                </a:solidFill>
                <a:latin typeface="Calibri"/>
                <a:cs typeface="Segoe UI"/>
              </a:rPr>
              <a:t>اسم الجامعة</a:t>
            </a:r>
          </a:p>
          <a:p>
            <a:pPr rtl="1" algn="l"/>
            <a:r>
              <a:rPr sz="1200" b="0" lang="ar-IQ">
                <a:solidFill>
                  <a:srgbClr val="E6E6E6"/>
                </a:solidFill>
                <a:latin typeface="Calibri"/>
                <a:cs typeface="Segoe UI"/>
              </a:rPr>
              <a:t>اسم الكلية</a:t>
            </a:r>
          </a:p>
          <a:p>
            <a:pPr rtl="1" algn="l"/>
            <a:r>
              <a:rPr sz="1200" b="0" lang="ar-IQ">
                <a:solidFill>
                  <a:srgbClr val="E6E6E6"/>
                </a:solidFill>
                <a:latin typeface="Calibri"/>
                <a:cs typeface="Segoe UI"/>
              </a:rPr>
              <a:t>اسم القسم العلمي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50415" y="2103120"/>
            <a:ext cx="9601200" cy="2194560"/>
          </a:xfrm>
          <a:prstGeom prst="rect">
            <a:avLst/>
          </a:prstGeom>
          <a:noFill/>
        </p:spPr>
        <p:txBody>
          <a:bodyPr wrap="square" anchor="b" lIns="36576" rIns="36576" tIns="36576" bIns="36576">
            <a:spAutoFit/>
          </a:bodyPr>
          <a:lstStyle/>
          <a:p>
            <a:pPr rtl="1" algn="r"/>
            <a:r>
              <a:rPr sz="4000" b="1" lang="ar-IQ">
                <a:solidFill>
                  <a:srgbClr val="FFFFFF"/>
                </a:solidFill>
                <a:latin typeface="Century Gothic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7615" y="4480560"/>
            <a:ext cx="9144000" cy="20116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800" b="0" lang="ar-IQ">
                <a:solidFill>
                  <a:srgbClr val="E6E6E6"/>
                </a:solidFill>
                <a:latin typeface="Calibri"/>
                <a:cs typeface="Segoe UI"/>
              </a:rPr>
              <a:t>اسم الطالب الثلاثي</a:t>
            </a:r>
          </a:p>
          <a:p>
            <a:pPr rtl="1" algn="r"/>
            <a:r>
              <a:rPr sz="1800" b="0" lang="ar-IQ">
                <a:solidFill>
                  <a:srgbClr val="E6E6E6"/>
                </a:solidFill>
                <a:latin typeface="Calibri"/>
                <a:cs typeface="Segoe UI"/>
              </a:rPr>
              <a:t>إشراف: اسم المشرف مع اللقب العلمي</a:t>
            </a:r>
          </a:p>
          <a:p>
            <a:pPr rtl="1" algn="r"/>
            <a:r>
              <a:rPr sz="1800" b="0" lang="en-US">
                <a:solidFill>
                  <a:srgbClr val="E6E6E6"/>
                </a:solidFill>
                <a:latin typeface="Calibri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FFFFFF"/>
                </a:solidFill>
                <a:latin typeface="Century Gothic"/>
                <a:cs typeface="Segoe UI"/>
              </a:rPr>
              <a:t>محتويات العرض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000" b="0" lang="ar-IQ">
                <a:solidFill>
                  <a:srgbClr val="FFFFFF"/>
                </a:solidFill>
                <a:latin typeface="Calibri"/>
                <a:cs typeface="Segoe UI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000" b="0" lang="ar-IQ">
                <a:solidFill>
                  <a:srgbClr val="FFFFFF"/>
                </a:solidFill>
                <a:latin typeface="Calibri"/>
                <a:cs typeface="Segoe UI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000" b="0" lang="ar-IQ">
                <a:solidFill>
                  <a:srgbClr val="FFFFFF"/>
                </a:solidFill>
                <a:latin typeface="Calibri"/>
                <a:cs typeface="Segoe UI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000" b="0" lang="ar-IQ">
                <a:solidFill>
                  <a:srgbClr val="FFFFFF"/>
                </a:solidFill>
                <a:latin typeface="Calibri"/>
                <a:cs typeface="Segoe UI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000" b="0" lang="ar-IQ">
                <a:solidFill>
                  <a:srgbClr val="FFFFFF"/>
                </a:solidFill>
                <a:latin typeface="Calibri"/>
                <a:cs typeface="Segoe UI"/>
              </a:rPr>
              <a:t>الاستنتاجات والتوصيات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16975" y="1645920"/>
            <a:ext cx="2743200" cy="3200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15000" b="1" lang="en-US">
                <a:solidFill>
                  <a:srgbClr val="E63946"/>
                </a:solidFill>
                <a:latin typeface="Century Gothic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1695" y="2194560"/>
            <a:ext cx="7589520" cy="22860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4000" b="1" lang="ar-IQ">
                <a:solidFill>
                  <a:srgbClr val="FFFFFF"/>
                </a:solidFill>
                <a:latin typeface="Century Gothic"/>
                <a:cs typeface="Segoe UI"/>
              </a:rPr>
              <a:t>المقدمة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FFFFFF"/>
                </a:solidFill>
                <a:latin typeface="Century Gothic"/>
                <a:cs typeface="Segoe UI"/>
              </a:rPr>
              <a:t>المقدمة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5E5858"/>
              </a:buClr>
              <a:buFont typeface="Segoe UI Symbol"/>
              <a:buChar char="–"/>
            </a:pPr>
            <a:r>
              <a:rPr sz="1900" b="0" lang="ar-IQ">
                <a:solidFill>
                  <a:srgbClr val="DDDDDD"/>
                </a:solidFill>
                <a:latin typeface="Calibri"/>
                <a:cs typeface="Segoe UI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ما الذي سيتناوله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FFFFFF"/>
                </a:solidFill>
                <a:latin typeface="Century Gothic"/>
                <a:cs typeface="Segoe UI"/>
              </a:rPr>
              <a:t>عنوان الشريحة: صورة مع نص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000" b="0" lang="ar-IQ">
                <a:solidFill>
                  <a:srgbClr val="FFFFFF"/>
                </a:solidFill>
                <a:latin typeface="Calibri"/>
                <a:cs typeface="Segoe UI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000" b="0" lang="ar-IQ">
                <a:solidFill>
                  <a:srgbClr val="FFFFFF"/>
                </a:solidFill>
                <a:latin typeface="Calibri"/>
                <a:cs typeface="Segoe UI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000" b="0" lang="ar-IQ">
                <a:solidFill>
                  <a:srgbClr val="FFFFFF"/>
                </a:solidFill>
                <a:latin typeface="Calibri"/>
                <a:cs typeface="Segoe UI"/>
              </a:rPr>
              <a:t>اذكر مصدر الصورة إن لم تكن من عملك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16975" y="1645920"/>
            <a:ext cx="2743200" cy="3200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15000" b="1" lang="en-US">
                <a:solidFill>
                  <a:srgbClr val="E63946"/>
                </a:solidFill>
                <a:latin typeface="Century Gothic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1695" y="2194560"/>
            <a:ext cx="7589520" cy="22860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4000" b="1" lang="ar-IQ">
                <a:solidFill>
                  <a:srgbClr val="FFFFFF"/>
                </a:solidFill>
                <a:latin typeface="Century Gothic"/>
                <a:cs typeface="Segoe UI"/>
              </a:rPr>
              <a:t>النتائج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FFFFFF"/>
                </a:solidFill>
                <a:latin typeface="Century Gothic"/>
                <a:cs typeface="Segoe UI"/>
              </a:rPr>
              <a:t>عنوان الجدول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ت</a:t>
                      </a:r>
                    </a:p>
                  </a:txBody>
                  <a:tcPr anchor="ctr">
                    <a:solidFill>
                      <a:srgbClr val="9B111E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9B111E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9B111E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9B111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BF0F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BF0F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BF0F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BF0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FFFFFF"/>
                </a:solidFill>
                <a:latin typeface="Century Gothic"/>
                <a:cs typeface="Segoe UI"/>
              </a:rPr>
              <a:t>عنوان المخطط البياني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DDDDDD"/>
                </a:solidFill>
                <a:latin typeface="Calibri"/>
                <a:cs typeface="Segoe UI"/>
              </a:rPr>
              <a:t>الشكل </a:t>
            </a:r>
            <a:r>
              <a:rPr sz="1400" b="0" lang="en-US">
                <a:solidFill>
                  <a:srgbClr val="DDDDDD"/>
                </a:solidFill>
                <a:latin typeface="Calibri"/>
                <a:cs typeface="Segoe UI"/>
              </a:rPr>
              <a:t>‪(1)‬</a:t>
            </a:r>
            <a:r>
              <a:rPr sz="1400" b="0" lang="ar-IQ">
                <a:solidFill>
                  <a:srgbClr val="DDDDDD"/>
                </a:solidFill>
                <a:latin typeface="Calibri"/>
                <a:cs typeface="Segoe UI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FFFFFF"/>
                </a:solidFill>
                <a:latin typeface="Century Gothic"/>
                <a:cs typeface="Segoe UI"/>
              </a:rPr>
              <a:t>الاستنتاجات والتوصيات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توصية عملية قابلة للتنفيذ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FFFFFF"/>
                </a:solidFill>
                <a:latin typeface="Century Gothic"/>
                <a:cs typeface="Segoe UI"/>
              </a:rPr>
              <a:t>المصادر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[1] اسم المؤلف، عنوان الكتاب، ط</a:t>
            </a: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2</a:t>
            </a: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◄"/>
            </a:pPr>
            <a:r>
              <a:rPr sz="2200" b="0" lang="ar-IQ">
                <a:solidFill>
                  <a:srgbClr val="FFFFFF"/>
                </a:solidFill>
                <a:latin typeface="Calibri"/>
                <a:cs typeface="Segoe UI"/>
              </a:rPr>
              <a:t>[3] اسم الموقع، «عنوان الصفحة»، تاريخ الاطلاع.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Century Gothic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Calibri"/>
                <a:cs typeface="Segoe UI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Calibri"/>
                <a:cs typeface="Segoe UI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Calibr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