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2B2D3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B1C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D6454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B1C1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B5E66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DADBDE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B1C1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15623" y="457200"/>
            <a:ext cx="27432" cy="594360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815" y="457200"/>
            <a:ext cx="502920" cy="502920"/>
          </a:xfrm>
          <a:prstGeom prst="rect">
            <a:avLst/>
          </a:prstGeom>
        </p:spPr>
      </p:pic>
      <p:pic>
        <p:nvPicPr>
          <p:cNvPr id="4" name="Picture 3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5735" y="457200"/>
            <a:ext cx="502920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65760"/>
            <a:ext cx="6217920" cy="1280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ar-IQ">
                <a:solidFill>
                  <a:srgbClr val="5B5E66"/>
                </a:solidFill>
                <a:latin typeface="Calibri"/>
                <a:cs typeface="Segoe UI"/>
              </a:rPr>
              <a:t>وزارة التعليم العالي والبحث العلمي</a:t>
            </a:r>
          </a:p>
          <a:p>
            <a:pPr rtl="1" algn="l"/>
            <a:r>
              <a:rPr sz="1200" b="0" lang="ar-IQ">
                <a:solidFill>
                  <a:srgbClr val="5B5E66"/>
                </a:solidFill>
                <a:latin typeface="Calibri"/>
                <a:cs typeface="Segoe UI"/>
              </a:rPr>
              <a:t>اسم الجامعة</a:t>
            </a:r>
          </a:p>
          <a:p>
            <a:pPr rtl="1" algn="l"/>
            <a:r>
              <a:rPr sz="1200" b="0" lang="ar-IQ">
                <a:solidFill>
                  <a:srgbClr val="5B5E66"/>
                </a:solidFill>
                <a:latin typeface="Calibri"/>
                <a:cs typeface="Segoe UI"/>
              </a:rPr>
              <a:t>اسم الكلية</a:t>
            </a:r>
          </a:p>
          <a:p>
            <a:pPr rtl="1" algn="l"/>
            <a:r>
              <a:rPr sz="1200" b="0" lang="ar-IQ">
                <a:solidFill>
                  <a:srgbClr val="5B5E66"/>
                </a:solidFill>
                <a:latin typeface="Calibri"/>
                <a:cs typeface="Segoe UI"/>
              </a:rPr>
              <a:t>اسم القسم العلمي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3135" y="1828800"/>
            <a:ext cx="10515600" cy="2743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4200" b="0" lang="ar-IQ">
                <a:solidFill>
                  <a:srgbClr val="1B1C1F"/>
                </a:solidFill>
                <a:latin typeface="Century Gothic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0335" y="4663440"/>
            <a:ext cx="10058400" cy="18288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400" b="0" lang="ar-IQ">
                <a:solidFill>
                  <a:srgbClr val="5B5E66"/>
                </a:solidFill>
                <a:latin typeface="Calibri"/>
                <a:cs typeface="Segoe UI"/>
              </a:rPr>
              <a:t>اسم الطالب الثلاثي</a:t>
            </a:r>
          </a:p>
          <a:p>
            <a:pPr rtl="1" algn="r"/>
            <a:r>
              <a:rPr sz="1400" b="0" lang="ar-IQ">
                <a:solidFill>
                  <a:srgbClr val="5B5E66"/>
                </a:solidFill>
                <a:latin typeface="Calibri"/>
                <a:cs typeface="Segoe UI"/>
              </a:rPr>
              <a:t>إشراف: اسم المشرف مع اللقب العلمي</a:t>
            </a:r>
          </a:p>
          <a:p>
            <a:pPr rtl="1" algn="r"/>
            <a:r>
              <a:rPr sz="1400" b="0" lang="en-US">
                <a:solidFill>
                  <a:srgbClr val="5B5E66"/>
                </a:solidFill>
                <a:latin typeface="Calibri"/>
                <a:cs typeface="Segoe UI"/>
              </a:rPr>
              <a:t>……/……/……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1B1C1F"/>
                </a:solidFill>
                <a:latin typeface="Century Gothic"/>
                <a:cs typeface="Segoe UI"/>
              </a:rPr>
              <a:t>محتويات العرض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الاستنتاجات والتوصيات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18895" y="21031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600" b="0" lang="en-US">
                <a:solidFill>
                  <a:srgbClr val="5B5E66"/>
                </a:solidFill>
                <a:latin typeface="Calibri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4575" y="2560320"/>
            <a:ext cx="103327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4800" b="1" lang="ar-IQ">
                <a:solidFill>
                  <a:srgbClr val="1B1C1F"/>
                </a:solidFill>
                <a:latin typeface="Century Gothic"/>
                <a:cs typeface="Segoe UI"/>
              </a:rPr>
              <a:t>المقدمة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1B1C1F"/>
                </a:solidFill>
                <a:latin typeface="Century Gothic"/>
                <a:cs typeface="Segoe UI"/>
              </a:rPr>
              <a:t>المقدمة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5B5E66"/>
              </a:buClr>
              <a:buFont typeface="Segoe UI Symbol"/>
              <a:buChar char="–"/>
            </a:pPr>
            <a:r>
              <a:rPr sz="1900" b="0" lang="ar-IQ">
                <a:solidFill>
                  <a:srgbClr val="5B5E66"/>
                </a:solidFill>
                <a:latin typeface="Calibri"/>
                <a:cs typeface="Segoe UI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ما الذي سيتناوله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1B1C1F"/>
                </a:solidFill>
                <a:latin typeface="Century Gothic"/>
                <a:cs typeface="Segoe UI"/>
              </a:rPr>
              <a:t>عنوان الشريحة: صورة مع نص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000" b="0" lang="ar-IQ">
                <a:solidFill>
                  <a:srgbClr val="1B1C1F"/>
                </a:solidFill>
                <a:latin typeface="Calibri"/>
                <a:cs typeface="Segoe UI"/>
              </a:rPr>
              <a:t>اذكر مصدر الصورة إن لم تكن من عملك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18895" y="21031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600" b="0" lang="en-US">
                <a:solidFill>
                  <a:srgbClr val="5B5E66"/>
                </a:solidFill>
                <a:latin typeface="Calibri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4575" y="2560320"/>
            <a:ext cx="1033272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4800" b="1" lang="ar-IQ">
                <a:solidFill>
                  <a:srgbClr val="1B1C1F"/>
                </a:solidFill>
                <a:latin typeface="Century Gothic"/>
                <a:cs typeface="Segoe UI"/>
              </a:rPr>
              <a:t>النتائج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1B1C1F"/>
                </a:solidFill>
                <a:latin typeface="Century Gothic"/>
                <a:cs typeface="Segoe UI"/>
              </a:rPr>
              <a:t>عنوان الجدول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ت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2B2D3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4F4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B1C1F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1B1C1F"/>
                </a:solidFill>
                <a:latin typeface="Century Gothic"/>
                <a:cs typeface="Segoe UI"/>
              </a:rPr>
              <a:t>عنوان المخطط البياني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5B5E66"/>
                </a:solidFill>
                <a:latin typeface="Calibri"/>
                <a:cs typeface="Segoe UI"/>
              </a:rPr>
              <a:t>الشكل </a:t>
            </a:r>
            <a:r>
              <a:rPr sz="1400" b="0" lang="en-US">
                <a:solidFill>
                  <a:srgbClr val="5B5E66"/>
                </a:solidFill>
                <a:latin typeface="Calibri"/>
                <a:cs typeface="Segoe UI"/>
              </a:rPr>
              <a:t>‪(1)‬</a:t>
            </a:r>
            <a:r>
              <a:rPr sz="1400" b="0" lang="ar-IQ">
                <a:solidFill>
                  <a:srgbClr val="5B5E66"/>
                </a:solidFill>
                <a:latin typeface="Calibri"/>
                <a:cs typeface="Segoe UI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1B1C1F"/>
                </a:solidFill>
                <a:latin typeface="Century Gothic"/>
                <a:cs typeface="Segoe UI"/>
              </a:rPr>
              <a:t>الاستنتاجات والتوصيات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توصية عملية قابلة للتنفيذ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200" b="0" lang="ar-IQ">
                <a:solidFill>
                  <a:srgbClr val="1B1C1F"/>
                </a:solidFill>
                <a:latin typeface="Century Gothic"/>
                <a:cs typeface="Segoe UI"/>
              </a:rPr>
              <a:t>المصادر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51615" y="1097280"/>
            <a:ext cx="900000" cy="45720"/>
          </a:xfrm>
          <a:prstGeom prst="rect">
            <a:avLst/>
          </a:prstGeom>
          <a:solidFill>
            <a:srgbClr val="D64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[1] اسم المؤلف، عنوان الكتاب، ط</a:t>
            </a: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2</a:t>
            </a: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en-US">
                <a:solidFill>
                  <a:srgbClr val="1B1C1F"/>
                </a:solidFill>
                <a:latin typeface="Calibri"/>
                <a:cs typeface="Segoe UI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D64541"/>
              </a:buClr>
              <a:buFont typeface="Segoe UI Symbol"/>
              <a:buChar char="—"/>
            </a:pPr>
            <a:r>
              <a:rPr sz="2200" b="0" lang="ar-IQ">
                <a:solidFill>
                  <a:srgbClr val="1B1C1F"/>
                </a:solidFill>
                <a:latin typeface="Calibri"/>
                <a:cs typeface="Segoe UI"/>
              </a:rPr>
              <a:t>[3] اسم الموقع، «عنوان الصفحة»، تاريخ الاطلاع.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B5E66"/>
                </a:solidFill>
                <a:latin typeface="Calibri"/>
                <a:cs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2D3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Century Gothic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Calibri"/>
                <a:cs typeface="Segoe UI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Calibri"/>
                <a:cs typeface="Segoe UI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