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0B4F8A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420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3495CB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420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D5D6C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9DDF0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420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705295" y="0"/>
            <a:ext cx="548640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682935" y="50292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548640"/>
            <a:ext cx="914400" cy="9144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631375" y="50292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095" y="548640"/>
            <a:ext cx="9144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62495" y="4480560"/>
            <a:ext cx="4572000" cy="201168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Segoe UI"/>
              </a:rPr>
              <a:t>وزارة التعليم العالي والبحث العلمي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Segoe UI"/>
              </a:rPr>
              <a:t>اسم الجامعة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Segoe UI"/>
              </a:rPr>
              <a:t>اسم الكلية</a:t>
            </a:r>
          </a:p>
          <a:p>
            <a:pPr rtl="1" algn="r"/>
            <a:r>
              <a:rPr sz="1400" b="0" lang="ar-IQ">
                <a:solidFill>
                  <a:srgbClr val="FFFFFF"/>
                </a:solidFill>
                <a:latin typeface="Segoe UI"/>
                <a:cs typeface="Segoe UI"/>
              </a:rPr>
              <a:t>اسم القسم العلمي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75" y="1280160"/>
            <a:ext cx="5669280" cy="5486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800" b="0" lang="ar-IQ">
                <a:solidFill>
                  <a:srgbClr val="1565A8"/>
                </a:solidFill>
                <a:latin typeface="Segoe UI"/>
                <a:cs typeface="Segoe UI"/>
              </a:rPr>
              <a:t>سمنار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375" y="1828800"/>
            <a:ext cx="566928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3600" b="1" lang="ar-IQ">
                <a:solidFill>
                  <a:srgbClr val="0B4F8A"/>
                </a:solidFill>
                <a:latin typeface="Segoe UI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75" y="4389120"/>
            <a:ext cx="5669280" cy="21031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800" b="0" lang="ar-IQ">
                <a:solidFill>
                  <a:srgbClr val="14202B"/>
                </a:solidFill>
                <a:latin typeface="Segoe UI"/>
                <a:cs typeface="Segoe UI"/>
              </a:rPr>
              <a:t>اسم الطالب الثلاثي</a:t>
            </a:r>
          </a:p>
          <a:p>
            <a:pPr rtl="1" algn="r"/>
            <a:r>
              <a:rPr sz="1800" b="0" lang="ar-IQ">
                <a:solidFill>
                  <a:srgbClr val="14202B"/>
                </a:solidFill>
                <a:latin typeface="Segoe UI"/>
                <a:cs typeface="Segoe UI"/>
              </a:rPr>
              <a:t>إشراف: اسم المشرف مع اللقب العلمي</a:t>
            </a:r>
          </a:p>
          <a:p>
            <a:pPr rtl="1" algn="r"/>
            <a:r>
              <a:rPr sz="1800" b="0" lang="en-US">
                <a:solidFill>
                  <a:srgbClr val="1420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محتويات العرض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45375" y="0"/>
            <a:ext cx="484632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45375" y="1645920"/>
            <a:ext cx="4846320" cy="3474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0" b="1" lang="en-US">
                <a:solidFill>
                  <a:srgbClr val="FFFFFF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255" y="2194560"/>
            <a:ext cx="603504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800" b="1" lang="ar-IQ">
                <a:solidFill>
                  <a:srgbClr val="0B4F8A"/>
                </a:solidFill>
                <a:latin typeface="Segoe UI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المقدمة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D5D6C"/>
              </a:buClr>
              <a:buFont typeface="Segoe UI Symbol"/>
              <a:buChar char="–"/>
            </a:pPr>
            <a:r>
              <a:rPr sz="1900" b="0" lang="ar-IQ">
                <a:solidFill>
                  <a:srgbClr val="4D5D6C"/>
                </a:solidFill>
                <a:latin typeface="Segoe U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ما الذي سيتناوله العرض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عنوان الشريحة: صورة مع نص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ar-IQ">
                <a:solidFill>
                  <a:srgbClr val="14202B"/>
                </a:solidFill>
                <a:latin typeface="Segoe U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45375" y="0"/>
            <a:ext cx="484632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45375" y="1645920"/>
            <a:ext cx="4846320" cy="3474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255" y="2194560"/>
            <a:ext cx="603504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800" b="1" lang="ar-IQ">
                <a:solidFill>
                  <a:srgbClr val="0B4F8A"/>
                </a:solidFill>
                <a:latin typeface="Segoe UI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عنوان الجدول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عنوان المخطط البياني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D5D6C"/>
                </a:solidFill>
                <a:latin typeface="Segoe UI"/>
                <a:cs typeface="Segoe UI"/>
              </a:rPr>
              <a:t>الشكل </a:t>
            </a:r>
            <a:r>
              <a:rPr sz="1400" b="0" lang="en-US">
                <a:solidFill>
                  <a:srgbClr val="4D5D6C"/>
                </a:solidFill>
                <a:latin typeface="Segoe UI"/>
                <a:cs typeface="Segoe UI"/>
              </a:rPr>
              <a:t>‪(1)‬</a:t>
            </a:r>
            <a:r>
              <a:rPr sz="1400" b="0" lang="ar-IQ">
                <a:solidFill>
                  <a:srgbClr val="4D5D6C"/>
                </a:solidFill>
                <a:latin typeface="Segoe U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توصية عملية قابلة للتنفيذ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B4F8A"/>
                </a:solidFill>
                <a:latin typeface="Segoe UI"/>
                <a:cs typeface="Segoe UI"/>
              </a:rPr>
              <a:t>المصادر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2</a:t>
            </a: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ar-IQ">
                <a:solidFill>
                  <a:srgbClr val="14202B"/>
                </a:solidFill>
                <a:latin typeface="Segoe U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D5D6C"/>
                </a:solidFill>
                <a:latin typeface="Segoe UI"/>
                <a:cs typeface="Segoe UI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4F8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Segoe UI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Segoe U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Segoe U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