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1F4E79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7202A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C4743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7202A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E5B69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DDDEE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7202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4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428" y="320040"/>
            <a:ext cx="777240" cy="777240"/>
          </a:xfrm>
          <a:prstGeom prst="rect">
            <a:avLst/>
          </a:prstGeom>
        </p:spPr>
      </p:pic>
      <p:pic>
        <p:nvPicPr>
          <p:cNvPr id="3" name="Picture 2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028" y="320040"/>
            <a:ext cx="777240" cy="777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371600" y="1463040"/>
            <a:ext cx="9448495" cy="4754880"/>
          </a:xfrm>
          <a:prstGeom prst="roundRect">
            <a:avLst>
              <a:gd name="adj" fmla="val 2136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1600200"/>
            <a:ext cx="8534095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وزارة التعليم العالي والبحث العلمي</a:t>
            </a:r>
          </a:p>
          <a:p>
            <a:pPr rtl="1" algn="ct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اسم الجامعة · اسم الكلية · اسم القسم العلمي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240280"/>
            <a:ext cx="85340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1F4E79"/>
                </a:solidFill>
                <a:latin typeface="Cambria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206240"/>
            <a:ext cx="85340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600" b="0" lang="ar-IQ">
                <a:solidFill>
                  <a:srgbClr val="17202A"/>
                </a:solidFill>
                <a:latin typeface="Calibri"/>
                <a:cs typeface="Arial"/>
              </a:rPr>
              <a:t>اسم الطالب الثلاثي</a:t>
            </a:r>
          </a:p>
          <a:p>
            <a:pPr rtl="1" algn="ctr"/>
            <a:r>
              <a:rPr sz="1600" b="0" lang="ar-IQ">
                <a:solidFill>
                  <a:srgbClr val="17202A"/>
                </a:solidFill>
                <a:latin typeface="Calibri"/>
                <a:cs typeface="Arial"/>
              </a:rPr>
              <a:t>إشراف: اسم المشرف مع اللقب العلمي</a:t>
            </a:r>
          </a:p>
          <a:p>
            <a:pPr rtl="1" algn="ctr"/>
            <a:r>
              <a:rPr sz="1600" b="0" lang="en-US">
                <a:solidFill>
                  <a:srgbClr val="17202A"/>
                </a:solidFill>
                <a:latin typeface="Calibri"/>
                <a:cs typeface="Arial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Cambria"/>
                <a:cs typeface="Segoe UI"/>
              </a:rPr>
              <a:t>محتويات العرض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الاستنتاجات والتوصيات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عنوان السمنار المختصر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2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1F4E79"/>
                </a:solidFill>
                <a:latin typeface="Cambria"/>
                <a:cs typeface="Segoe UI"/>
              </a:rPr>
              <a:t>المقدمة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C47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CDD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Cambria"/>
                <a:cs typeface="Segoe UI"/>
              </a:rPr>
              <a:t>المقدمة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4E5B69"/>
              </a:buClr>
              <a:buFont typeface="Segoe UI Symbol"/>
              <a:buChar char="–"/>
            </a:pPr>
            <a:r>
              <a:rPr sz="1900" b="0" lang="ar-IQ">
                <a:solidFill>
                  <a:srgbClr val="4E5B69"/>
                </a:solidFill>
                <a:latin typeface="Calibri"/>
                <a:cs typeface="Arial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ما الذي سيتناوله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عنوان السمنار المختصر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4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Cambria"/>
                <a:cs typeface="Segoe UI"/>
              </a:rPr>
              <a:t>عنوان الشريحة: صورة مع نص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8728" y="137160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ar-IQ">
                <a:solidFill>
                  <a:srgbClr val="17202A"/>
                </a:solidFill>
                <a:latin typeface="Calibri"/>
                <a:cs typeface="Arial"/>
              </a:rPr>
              <a:t>اذكر مصدر الصورة إن لم تكن من عملك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1991411"/>
            <a:ext cx="5272887" cy="3515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5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1F4E79"/>
                </a:solidFill>
                <a:latin typeface="Cambria"/>
                <a:cs typeface="Segoe UI"/>
              </a:rPr>
              <a:t>النتائج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CDD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C47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Cambria"/>
                <a:cs typeface="Segoe UI"/>
              </a:rPr>
              <a:t>عنوان الجدول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46304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ت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2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عنوان السمنار المختصر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7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Cambria"/>
                <a:cs typeface="Segoe UI"/>
              </a:rPr>
              <a:t>عنوان المخطط البياني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37160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76072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4E5B69"/>
                </a:solidFill>
                <a:latin typeface="Calibri"/>
                <a:cs typeface="Arial"/>
              </a:rPr>
              <a:t>الشكل </a:t>
            </a:r>
            <a:r>
              <a:rPr sz="1400" b="0" lang="en-US">
                <a:solidFill>
                  <a:srgbClr val="4E5B69"/>
                </a:solidFill>
                <a:latin typeface="Calibri"/>
                <a:cs typeface="Arial"/>
              </a:rPr>
              <a:t>‪(1)‬</a:t>
            </a:r>
            <a:r>
              <a:rPr sz="1400" b="0" lang="ar-IQ">
                <a:solidFill>
                  <a:srgbClr val="4E5B69"/>
                </a:solidFill>
                <a:latin typeface="Calibri"/>
                <a:cs typeface="Arial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8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Cambria"/>
                <a:cs typeface="Segoe UI"/>
              </a:rPr>
              <a:t>الاستنتاجات والتوصيات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توصية عملية قابلة للتنفيذ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عنوان السمنار المختصر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9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Cambria"/>
                <a:cs typeface="Segoe UI"/>
              </a:rPr>
              <a:t>المصادر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[1] اسم المؤلف، عنوان الكتاب، ط</a:t>
            </a: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2</a:t>
            </a: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ar-IQ">
                <a:solidFill>
                  <a:srgbClr val="17202A"/>
                </a:solidFill>
                <a:latin typeface="Calibri"/>
                <a:cs typeface="Arial"/>
              </a:rPr>
              <a:t>[3] اسم الموقع، «عنوان الصفحة»، تاريخ الاطلاع.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E5B69"/>
                </a:solidFill>
                <a:latin typeface="Calibri"/>
                <a:cs typeface="Arial"/>
              </a:rPr>
              <a:t>عنوان السمنار المختصر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10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Cambria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Calibri"/>
                <a:cs typeface="Arial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Calibri"/>
                <a:cs typeface="Arial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Calibri"/>
                <a:cs typeface="Arial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